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2"/>
  </p:notesMasterIdLst>
  <p:handoutMasterIdLst>
    <p:handoutMasterId r:id="rId63"/>
  </p:handoutMasterIdLst>
  <p:sldIdLst>
    <p:sldId id="257" r:id="rId5"/>
    <p:sldId id="296" r:id="rId6"/>
    <p:sldId id="258" r:id="rId7"/>
    <p:sldId id="259" r:id="rId8"/>
    <p:sldId id="297" r:id="rId9"/>
    <p:sldId id="298" r:id="rId10"/>
    <p:sldId id="260" r:id="rId11"/>
    <p:sldId id="262" r:id="rId12"/>
    <p:sldId id="300" r:id="rId13"/>
    <p:sldId id="299" r:id="rId14"/>
    <p:sldId id="301" r:id="rId15"/>
    <p:sldId id="302" r:id="rId16"/>
    <p:sldId id="261" r:id="rId17"/>
    <p:sldId id="263" r:id="rId18"/>
    <p:sldId id="264" r:id="rId19"/>
    <p:sldId id="320" r:id="rId20"/>
    <p:sldId id="305" r:id="rId21"/>
    <p:sldId id="304" r:id="rId22"/>
    <p:sldId id="265" r:id="rId23"/>
    <p:sldId id="306" r:id="rId24"/>
    <p:sldId id="303" r:id="rId25"/>
    <p:sldId id="308" r:id="rId26"/>
    <p:sldId id="266" r:id="rId27"/>
    <p:sldId id="307" r:id="rId28"/>
    <p:sldId id="309" r:id="rId29"/>
    <p:sldId id="267" r:id="rId30"/>
    <p:sldId id="268" r:id="rId31"/>
    <p:sldId id="269" r:id="rId32"/>
    <p:sldId id="270" r:id="rId33"/>
    <p:sldId id="271" r:id="rId34"/>
    <p:sldId id="315" r:id="rId35"/>
    <p:sldId id="310" r:id="rId36"/>
    <p:sldId id="316" r:id="rId37"/>
    <p:sldId id="319" r:id="rId38"/>
    <p:sldId id="317" r:id="rId39"/>
    <p:sldId id="318" r:id="rId40"/>
    <p:sldId id="272" r:id="rId41"/>
    <p:sldId id="273" r:id="rId42"/>
    <p:sldId id="274" r:id="rId43"/>
    <p:sldId id="275" r:id="rId44"/>
    <p:sldId id="276" r:id="rId45"/>
    <p:sldId id="311" r:id="rId46"/>
    <p:sldId id="277" r:id="rId47"/>
    <p:sldId id="278" r:id="rId48"/>
    <p:sldId id="312" r:id="rId49"/>
    <p:sldId id="287" r:id="rId50"/>
    <p:sldId id="289" r:id="rId51"/>
    <p:sldId id="280" r:id="rId52"/>
    <p:sldId id="281" r:id="rId53"/>
    <p:sldId id="282" r:id="rId54"/>
    <p:sldId id="283" r:id="rId55"/>
    <p:sldId id="286" r:id="rId56"/>
    <p:sldId id="314" r:id="rId57"/>
    <p:sldId id="284" r:id="rId58"/>
    <p:sldId id="313" r:id="rId59"/>
    <p:sldId id="285" r:id="rId60"/>
    <p:sldId id="321" r:id="rId6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F8EA9D-CC2A-717D-73AE-B5A8BA18BAFE}" v="17" dt="2022-10-10T18:36:06.869"/>
    <p1510:client id="{80E8D53B-D834-4A81-BF94-7B34327F659E}" v="403" dt="2022-10-11T13:01:06.026"/>
    <p1510:client id="{F53A73C5-F362-4F5E-A711-5F29A9D59795}" vWet="4" dt="2022-10-10T18:39:40.2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1062" y="60"/>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handoutMaster" Target="handoutMasters/handoutMaster1.xml"/><Relationship Id="rId68"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B67BD43-8239-472A-8CB1-6DD201A81A59}"/>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A5A7FC4A-2FC9-46BF-8F51-C41C1B0F89FE}"/>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3DE33B6E-2691-448C-BBB8-97B7787D1BDF}" type="datetimeFigureOut">
              <a:rPr lang="en-US" smtClean="0"/>
              <a:t>10/13/2022</a:t>
            </a:fld>
            <a:endParaRPr lang="en-US"/>
          </a:p>
        </p:txBody>
      </p:sp>
      <p:sp>
        <p:nvSpPr>
          <p:cNvPr id="4" name="Footer Placeholder 3">
            <a:extLst>
              <a:ext uri="{FF2B5EF4-FFF2-40B4-BE49-F238E27FC236}">
                <a16:creationId xmlns:a16="http://schemas.microsoft.com/office/drawing/2014/main" id="{98F825B5-CCD5-4B0F-9093-708D7EDF37F2}"/>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AC70C73-34EB-4CA7-8DAE-D62A8BDA33DE}"/>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0C4AE2FD-CED0-4CB4-8C9B-021444B6E396}" type="slidenum">
              <a:rPr lang="en-US" smtClean="0"/>
              <a:t>‹#›</a:t>
            </a:fld>
            <a:endParaRPr lang="en-US"/>
          </a:p>
        </p:txBody>
      </p:sp>
    </p:spTree>
    <p:extLst>
      <p:ext uri="{BB962C8B-B14F-4D97-AF65-F5344CB8AC3E}">
        <p14:creationId xmlns:p14="http://schemas.microsoft.com/office/powerpoint/2010/main" val="8186745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7D01C89-D2E3-4714-B481-1C67B40B4E44}" type="datetimeFigureOut">
              <a:rPr lang="en-US" smtClean="0"/>
              <a:t>10/13/2022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3BCB61C-98C5-44AF-96F4-80D3D96166A2}" type="slidenum">
              <a:rPr lang="en-US" smtClean="0"/>
              <a:t>‹#›</a:t>
            </a:fld>
            <a:endParaRPr lang="en-US"/>
          </a:p>
        </p:txBody>
      </p:sp>
    </p:spTree>
    <p:extLst>
      <p:ext uri="{BB962C8B-B14F-4D97-AF65-F5344CB8AC3E}">
        <p14:creationId xmlns:p14="http://schemas.microsoft.com/office/powerpoint/2010/main" val="3624630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BCB61C-98C5-44AF-96F4-80D3D96166A2}" type="slidenum">
              <a:rPr lang="en-US" smtClean="0"/>
              <a:t>1</a:t>
            </a:fld>
            <a:endParaRPr lang="en-US"/>
          </a:p>
        </p:txBody>
      </p:sp>
    </p:spTree>
    <p:extLst>
      <p:ext uri="{BB962C8B-B14F-4D97-AF65-F5344CB8AC3E}">
        <p14:creationId xmlns:p14="http://schemas.microsoft.com/office/powerpoint/2010/main" val="1065115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BCB61C-98C5-44AF-96F4-80D3D96166A2}" type="slidenum">
              <a:rPr lang="en-US" smtClean="0"/>
              <a:t>19</a:t>
            </a:fld>
            <a:endParaRPr lang="en-US"/>
          </a:p>
        </p:txBody>
      </p:sp>
    </p:spTree>
    <p:extLst>
      <p:ext uri="{BB962C8B-B14F-4D97-AF65-F5344CB8AC3E}">
        <p14:creationId xmlns:p14="http://schemas.microsoft.com/office/powerpoint/2010/main" val="27257572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BCB61C-98C5-44AF-96F4-80D3D96166A2}" type="slidenum">
              <a:rPr lang="en-US" smtClean="0"/>
              <a:t>23</a:t>
            </a:fld>
            <a:endParaRPr lang="en-US"/>
          </a:p>
        </p:txBody>
      </p:sp>
    </p:spTree>
    <p:extLst>
      <p:ext uri="{BB962C8B-B14F-4D97-AF65-F5344CB8AC3E}">
        <p14:creationId xmlns:p14="http://schemas.microsoft.com/office/powerpoint/2010/main" val="14338283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BCB61C-98C5-44AF-96F4-80D3D96166A2}" type="slidenum">
              <a:rPr lang="en-US" smtClean="0"/>
              <a:t>26</a:t>
            </a:fld>
            <a:endParaRPr lang="en-US"/>
          </a:p>
        </p:txBody>
      </p:sp>
    </p:spTree>
    <p:extLst>
      <p:ext uri="{BB962C8B-B14F-4D97-AF65-F5344CB8AC3E}">
        <p14:creationId xmlns:p14="http://schemas.microsoft.com/office/powerpoint/2010/main" val="34254556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BCB61C-98C5-44AF-96F4-80D3D96166A2}" type="slidenum">
              <a:rPr lang="en-US" smtClean="0"/>
              <a:t>27</a:t>
            </a:fld>
            <a:endParaRPr lang="en-US"/>
          </a:p>
        </p:txBody>
      </p:sp>
    </p:spTree>
    <p:extLst>
      <p:ext uri="{BB962C8B-B14F-4D97-AF65-F5344CB8AC3E}">
        <p14:creationId xmlns:p14="http://schemas.microsoft.com/office/powerpoint/2010/main" val="27100828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BCB61C-98C5-44AF-96F4-80D3D96166A2}" type="slidenum">
              <a:rPr lang="en-US" smtClean="0"/>
              <a:t>28</a:t>
            </a:fld>
            <a:endParaRPr lang="en-US"/>
          </a:p>
        </p:txBody>
      </p:sp>
    </p:spTree>
    <p:extLst>
      <p:ext uri="{BB962C8B-B14F-4D97-AF65-F5344CB8AC3E}">
        <p14:creationId xmlns:p14="http://schemas.microsoft.com/office/powerpoint/2010/main" val="35363804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BCB61C-98C5-44AF-96F4-80D3D96166A2}" type="slidenum">
              <a:rPr lang="en-US" smtClean="0"/>
              <a:t>29</a:t>
            </a:fld>
            <a:endParaRPr lang="en-US"/>
          </a:p>
        </p:txBody>
      </p:sp>
    </p:spTree>
    <p:extLst>
      <p:ext uri="{BB962C8B-B14F-4D97-AF65-F5344CB8AC3E}">
        <p14:creationId xmlns:p14="http://schemas.microsoft.com/office/powerpoint/2010/main" val="9396988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BCB61C-98C5-44AF-96F4-80D3D96166A2}" type="slidenum">
              <a:rPr lang="en-US" smtClean="0"/>
              <a:t>30</a:t>
            </a:fld>
            <a:endParaRPr lang="en-US"/>
          </a:p>
        </p:txBody>
      </p:sp>
    </p:spTree>
    <p:extLst>
      <p:ext uri="{BB962C8B-B14F-4D97-AF65-F5344CB8AC3E}">
        <p14:creationId xmlns:p14="http://schemas.microsoft.com/office/powerpoint/2010/main" val="42295655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BCB61C-98C5-44AF-96F4-80D3D96166A2}" type="slidenum">
              <a:rPr lang="en-US" smtClean="0"/>
              <a:t>37</a:t>
            </a:fld>
            <a:endParaRPr lang="en-US"/>
          </a:p>
        </p:txBody>
      </p:sp>
    </p:spTree>
    <p:extLst>
      <p:ext uri="{BB962C8B-B14F-4D97-AF65-F5344CB8AC3E}">
        <p14:creationId xmlns:p14="http://schemas.microsoft.com/office/powerpoint/2010/main" val="25281803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BCB61C-98C5-44AF-96F4-80D3D96166A2}" type="slidenum">
              <a:rPr lang="en-US" smtClean="0"/>
              <a:t>38</a:t>
            </a:fld>
            <a:endParaRPr lang="en-US"/>
          </a:p>
        </p:txBody>
      </p:sp>
    </p:spTree>
    <p:extLst>
      <p:ext uri="{BB962C8B-B14F-4D97-AF65-F5344CB8AC3E}">
        <p14:creationId xmlns:p14="http://schemas.microsoft.com/office/powerpoint/2010/main" val="30406786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BCB61C-98C5-44AF-96F4-80D3D96166A2}" type="slidenum">
              <a:rPr lang="en-US" smtClean="0"/>
              <a:t>39</a:t>
            </a:fld>
            <a:endParaRPr lang="en-US"/>
          </a:p>
        </p:txBody>
      </p:sp>
    </p:spTree>
    <p:extLst>
      <p:ext uri="{BB962C8B-B14F-4D97-AF65-F5344CB8AC3E}">
        <p14:creationId xmlns:p14="http://schemas.microsoft.com/office/powerpoint/2010/main" val="3881591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BCB61C-98C5-44AF-96F4-80D3D96166A2}" type="slidenum">
              <a:rPr lang="en-US" smtClean="0"/>
              <a:t>3</a:t>
            </a:fld>
            <a:endParaRPr lang="en-US"/>
          </a:p>
        </p:txBody>
      </p:sp>
    </p:spTree>
    <p:extLst>
      <p:ext uri="{BB962C8B-B14F-4D97-AF65-F5344CB8AC3E}">
        <p14:creationId xmlns:p14="http://schemas.microsoft.com/office/powerpoint/2010/main" val="39843161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BCB61C-98C5-44AF-96F4-80D3D96166A2}" type="slidenum">
              <a:rPr lang="en-US" smtClean="0"/>
              <a:t>40</a:t>
            </a:fld>
            <a:endParaRPr lang="en-US"/>
          </a:p>
        </p:txBody>
      </p:sp>
    </p:spTree>
    <p:extLst>
      <p:ext uri="{BB962C8B-B14F-4D97-AF65-F5344CB8AC3E}">
        <p14:creationId xmlns:p14="http://schemas.microsoft.com/office/powerpoint/2010/main" val="14513275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BCB61C-98C5-44AF-96F4-80D3D96166A2}" type="slidenum">
              <a:rPr lang="en-US" smtClean="0"/>
              <a:t>41</a:t>
            </a:fld>
            <a:endParaRPr lang="en-US"/>
          </a:p>
        </p:txBody>
      </p:sp>
    </p:spTree>
    <p:extLst>
      <p:ext uri="{BB962C8B-B14F-4D97-AF65-F5344CB8AC3E}">
        <p14:creationId xmlns:p14="http://schemas.microsoft.com/office/powerpoint/2010/main" val="26181675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BCB61C-98C5-44AF-96F4-80D3D96166A2}" type="slidenum">
              <a:rPr lang="en-US" smtClean="0"/>
              <a:t>43</a:t>
            </a:fld>
            <a:endParaRPr lang="en-US"/>
          </a:p>
        </p:txBody>
      </p:sp>
    </p:spTree>
    <p:extLst>
      <p:ext uri="{BB962C8B-B14F-4D97-AF65-F5344CB8AC3E}">
        <p14:creationId xmlns:p14="http://schemas.microsoft.com/office/powerpoint/2010/main" val="13014847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BCB61C-98C5-44AF-96F4-80D3D96166A2}" type="slidenum">
              <a:rPr lang="en-US" smtClean="0"/>
              <a:t>44</a:t>
            </a:fld>
            <a:endParaRPr lang="en-US"/>
          </a:p>
        </p:txBody>
      </p:sp>
    </p:spTree>
    <p:extLst>
      <p:ext uri="{BB962C8B-B14F-4D97-AF65-F5344CB8AC3E}">
        <p14:creationId xmlns:p14="http://schemas.microsoft.com/office/powerpoint/2010/main" val="991351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BCB61C-98C5-44AF-96F4-80D3D96166A2}" type="slidenum">
              <a:rPr lang="en-US" smtClean="0"/>
              <a:t>46</a:t>
            </a:fld>
            <a:endParaRPr lang="en-US"/>
          </a:p>
        </p:txBody>
      </p:sp>
    </p:spTree>
    <p:extLst>
      <p:ext uri="{BB962C8B-B14F-4D97-AF65-F5344CB8AC3E}">
        <p14:creationId xmlns:p14="http://schemas.microsoft.com/office/powerpoint/2010/main" val="24441307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BCB61C-98C5-44AF-96F4-80D3D96166A2}" type="slidenum">
              <a:rPr lang="en-US" smtClean="0"/>
              <a:t>47</a:t>
            </a:fld>
            <a:endParaRPr lang="en-US"/>
          </a:p>
        </p:txBody>
      </p:sp>
    </p:spTree>
    <p:extLst>
      <p:ext uri="{BB962C8B-B14F-4D97-AF65-F5344CB8AC3E}">
        <p14:creationId xmlns:p14="http://schemas.microsoft.com/office/powerpoint/2010/main" val="33373046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BCB61C-98C5-44AF-96F4-80D3D96166A2}" type="slidenum">
              <a:rPr lang="en-US" smtClean="0"/>
              <a:t>48</a:t>
            </a:fld>
            <a:endParaRPr lang="en-US"/>
          </a:p>
        </p:txBody>
      </p:sp>
    </p:spTree>
    <p:extLst>
      <p:ext uri="{BB962C8B-B14F-4D97-AF65-F5344CB8AC3E}">
        <p14:creationId xmlns:p14="http://schemas.microsoft.com/office/powerpoint/2010/main" val="39179723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BCB61C-98C5-44AF-96F4-80D3D96166A2}" type="slidenum">
              <a:rPr lang="en-US" smtClean="0"/>
              <a:t>49</a:t>
            </a:fld>
            <a:endParaRPr lang="en-US"/>
          </a:p>
        </p:txBody>
      </p:sp>
    </p:spTree>
    <p:extLst>
      <p:ext uri="{BB962C8B-B14F-4D97-AF65-F5344CB8AC3E}">
        <p14:creationId xmlns:p14="http://schemas.microsoft.com/office/powerpoint/2010/main" val="7353874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BCB61C-98C5-44AF-96F4-80D3D96166A2}" type="slidenum">
              <a:rPr lang="en-US" smtClean="0"/>
              <a:t>50</a:t>
            </a:fld>
            <a:endParaRPr lang="en-US"/>
          </a:p>
        </p:txBody>
      </p:sp>
    </p:spTree>
    <p:extLst>
      <p:ext uri="{BB962C8B-B14F-4D97-AF65-F5344CB8AC3E}">
        <p14:creationId xmlns:p14="http://schemas.microsoft.com/office/powerpoint/2010/main" val="13830125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BCB61C-98C5-44AF-96F4-80D3D96166A2}" type="slidenum">
              <a:rPr lang="en-US" smtClean="0"/>
              <a:t>51</a:t>
            </a:fld>
            <a:endParaRPr lang="en-US"/>
          </a:p>
        </p:txBody>
      </p:sp>
    </p:spTree>
    <p:extLst>
      <p:ext uri="{BB962C8B-B14F-4D97-AF65-F5344CB8AC3E}">
        <p14:creationId xmlns:p14="http://schemas.microsoft.com/office/powerpoint/2010/main" val="3818543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BCB61C-98C5-44AF-96F4-80D3D96166A2}" type="slidenum">
              <a:rPr lang="en-US" smtClean="0"/>
              <a:t>4</a:t>
            </a:fld>
            <a:endParaRPr lang="en-US"/>
          </a:p>
        </p:txBody>
      </p:sp>
    </p:spTree>
    <p:extLst>
      <p:ext uri="{BB962C8B-B14F-4D97-AF65-F5344CB8AC3E}">
        <p14:creationId xmlns:p14="http://schemas.microsoft.com/office/powerpoint/2010/main" val="42574588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BCB61C-98C5-44AF-96F4-80D3D96166A2}" type="slidenum">
              <a:rPr lang="en-US" smtClean="0"/>
              <a:t>52</a:t>
            </a:fld>
            <a:endParaRPr lang="en-US"/>
          </a:p>
        </p:txBody>
      </p:sp>
    </p:spTree>
    <p:extLst>
      <p:ext uri="{BB962C8B-B14F-4D97-AF65-F5344CB8AC3E}">
        <p14:creationId xmlns:p14="http://schemas.microsoft.com/office/powerpoint/2010/main" val="40601194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BCB61C-98C5-44AF-96F4-80D3D96166A2}" type="slidenum">
              <a:rPr lang="en-US" smtClean="0"/>
              <a:t>54</a:t>
            </a:fld>
            <a:endParaRPr lang="en-US"/>
          </a:p>
        </p:txBody>
      </p:sp>
    </p:spTree>
    <p:extLst>
      <p:ext uri="{BB962C8B-B14F-4D97-AF65-F5344CB8AC3E}">
        <p14:creationId xmlns:p14="http://schemas.microsoft.com/office/powerpoint/2010/main" val="4729086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BCB61C-98C5-44AF-96F4-80D3D96166A2}" type="slidenum">
              <a:rPr lang="en-US" smtClean="0"/>
              <a:t>56</a:t>
            </a:fld>
            <a:endParaRPr lang="en-US"/>
          </a:p>
        </p:txBody>
      </p:sp>
    </p:spTree>
    <p:extLst>
      <p:ext uri="{BB962C8B-B14F-4D97-AF65-F5344CB8AC3E}">
        <p14:creationId xmlns:p14="http://schemas.microsoft.com/office/powerpoint/2010/main" val="3316654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BCB61C-98C5-44AF-96F4-80D3D96166A2}" type="slidenum">
              <a:rPr lang="en-US" smtClean="0"/>
              <a:t>7</a:t>
            </a:fld>
            <a:endParaRPr lang="en-US"/>
          </a:p>
        </p:txBody>
      </p:sp>
    </p:spTree>
    <p:extLst>
      <p:ext uri="{BB962C8B-B14F-4D97-AF65-F5344CB8AC3E}">
        <p14:creationId xmlns:p14="http://schemas.microsoft.com/office/powerpoint/2010/main" val="3052824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BCB61C-98C5-44AF-96F4-80D3D96166A2}" type="slidenum">
              <a:rPr lang="en-US" smtClean="0"/>
              <a:t>8</a:t>
            </a:fld>
            <a:endParaRPr lang="en-US"/>
          </a:p>
        </p:txBody>
      </p:sp>
    </p:spTree>
    <p:extLst>
      <p:ext uri="{BB962C8B-B14F-4D97-AF65-F5344CB8AC3E}">
        <p14:creationId xmlns:p14="http://schemas.microsoft.com/office/powerpoint/2010/main" val="3168482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BCB61C-98C5-44AF-96F4-80D3D96166A2}" type="slidenum">
              <a:rPr lang="en-US" smtClean="0"/>
              <a:t>13</a:t>
            </a:fld>
            <a:endParaRPr lang="en-US"/>
          </a:p>
        </p:txBody>
      </p:sp>
    </p:spTree>
    <p:extLst>
      <p:ext uri="{BB962C8B-B14F-4D97-AF65-F5344CB8AC3E}">
        <p14:creationId xmlns:p14="http://schemas.microsoft.com/office/powerpoint/2010/main" val="4131777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BCB61C-98C5-44AF-96F4-80D3D96166A2}" type="slidenum">
              <a:rPr lang="en-US" smtClean="0"/>
              <a:t>14</a:t>
            </a:fld>
            <a:endParaRPr lang="en-US"/>
          </a:p>
        </p:txBody>
      </p:sp>
    </p:spTree>
    <p:extLst>
      <p:ext uri="{BB962C8B-B14F-4D97-AF65-F5344CB8AC3E}">
        <p14:creationId xmlns:p14="http://schemas.microsoft.com/office/powerpoint/2010/main" val="1967761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BCB61C-98C5-44AF-96F4-80D3D96166A2}" type="slidenum">
              <a:rPr lang="en-US" smtClean="0"/>
              <a:t>15</a:t>
            </a:fld>
            <a:endParaRPr lang="en-US"/>
          </a:p>
        </p:txBody>
      </p:sp>
    </p:spTree>
    <p:extLst>
      <p:ext uri="{BB962C8B-B14F-4D97-AF65-F5344CB8AC3E}">
        <p14:creationId xmlns:p14="http://schemas.microsoft.com/office/powerpoint/2010/main" val="2637420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BCB61C-98C5-44AF-96F4-80D3D96166A2}" type="slidenum">
              <a:rPr lang="en-US" smtClean="0"/>
              <a:t>16</a:t>
            </a:fld>
            <a:endParaRPr lang="en-US"/>
          </a:p>
        </p:txBody>
      </p:sp>
    </p:spTree>
    <p:extLst>
      <p:ext uri="{BB962C8B-B14F-4D97-AF65-F5344CB8AC3E}">
        <p14:creationId xmlns:p14="http://schemas.microsoft.com/office/powerpoint/2010/main" val="34316201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6" name="Oval 25" descr="Bokeh Single">
            <a:extLst>
              <a:ext uri="{FF2B5EF4-FFF2-40B4-BE49-F238E27FC236}">
                <a16:creationId xmlns:a16="http://schemas.microsoft.com/office/drawing/2014/main" id="{C07039AE-CECA-4836-A26A-F674B268B602}"/>
              </a:ext>
            </a:extLst>
          </p:cNvPr>
          <p:cNvSpPr>
            <a:spLocks noChangeAspect="1"/>
          </p:cNvSpPr>
          <p:nvPr userDrawn="1"/>
        </p:nvSpPr>
        <p:spPr>
          <a:xfrm>
            <a:off x="9121617" y="1511050"/>
            <a:ext cx="1512875" cy="1512875"/>
          </a:xfrm>
          <a:prstGeom prst="ellipse">
            <a:avLst/>
          </a:prstGeom>
          <a:gradFill>
            <a:gsLst>
              <a:gs pos="47800">
                <a:schemeClr val="accent2">
                  <a:lumMod val="40000"/>
                  <a:lumOff val="60000"/>
                  <a:alpha val="18000"/>
                </a:schemeClr>
              </a:gs>
              <a:gs pos="100000">
                <a:srgbClr val="BB9B3F">
                  <a:alpha val="34000"/>
                </a:srgbClr>
              </a:gs>
              <a:gs pos="0">
                <a:srgbClr val="BB9B3F">
                  <a:alpha val="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7" name="Oval 26" descr="Bokeh Single">
            <a:extLst>
              <a:ext uri="{FF2B5EF4-FFF2-40B4-BE49-F238E27FC236}">
                <a16:creationId xmlns:a16="http://schemas.microsoft.com/office/drawing/2014/main" id="{64E675AF-F866-42A0-B637-EAA9C660E76A}"/>
              </a:ext>
            </a:extLst>
          </p:cNvPr>
          <p:cNvSpPr>
            <a:spLocks noChangeAspect="1"/>
          </p:cNvSpPr>
          <p:nvPr userDrawn="1"/>
        </p:nvSpPr>
        <p:spPr>
          <a:xfrm>
            <a:off x="8426628" y="2347319"/>
            <a:ext cx="1512875" cy="1512875"/>
          </a:xfrm>
          <a:prstGeom prst="ellipse">
            <a:avLst/>
          </a:prstGeom>
          <a:gradFill flip="none" rotWithShape="1">
            <a:gsLst>
              <a:gs pos="47800">
                <a:schemeClr val="accent2">
                  <a:lumMod val="40000"/>
                  <a:lumOff val="60000"/>
                  <a:alpha val="18000"/>
                </a:schemeClr>
              </a:gs>
              <a:gs pos="100000">
                <a:srgbClr val="BB9B3F">
                  <a:alpha val="34000"/>
                </a:srgbClr>
              </a:gs>
              <a:gs pos="0">
                <a:srgbClr val="BB9B3F">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8" name="Oval 27" descr="Bokeh Single">
            <a:extLst>
              <a:ext uri="{FF2B5EF4-FFF2-40B4-BE49-F238E27FC236}">
                <a16:creationId xmlns:a16="http://schemas.microsoft.com/office/drawing/2014/main" id="{3034EBAE-423A-450D-B843-5F610CB42569}"/>
              </a:ext>
            </a:extLst>
          </p:cNvPr>
          <p:cNvSpPr>
            <a:spLocks noChangeAspect="1"/>
          </p:cNvSpPr>
          <p:nvPr userDrawn="1"/>
        </p:nvSpPr>
        <p:spPr>
          <a:xfrm>
            <a:off x="6619669" y="2025322"/>
            <a:ext cx="2208305" cy="2208305"/>
          </a:xfrm>
          <a:prstGeom prst="ellipse">
            <a:avLst/>
          </a:prstGeom>
          <a:gradFill flip="none" rotWithShape="1">
            <a:gsLst>
              <a:gs pos="70000">
                <a:srgbClr val="B25024">
                  <a:alpha val="0"/>
                </a:srgbClr>
              </a:gs>
              <a:gs pos="64000">
                <a:srgbClr val="EDBBA5">
                  <a:alpha val="20000"/>
                </a:srgbClr>
              </a:gs>
              <a:gs pos="55000">
                <a:srgbClr val="E4D6AE">
                  <a:alpha val="20000"/>
                </a:srgbClr>
              </a:gs>
              <a:gs pos="0">
                <a:srgbClr val="BB9B3F">
                  <a:alpha val="2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9" name="Oval 28" descr="Bokeh Single">
            <a:extLst>
              <a:ext uri="{FF2B5EF4-FFF2-40B4-BE49-F238E27FC236}">
                <a16:creationId xmlns:a16="http://schemas.microsoft.com/office/drawing/2014/main" id="{F7F1009F-FFE1-456E-B928-1FCA900070E0}"/>
              </a:ext>
            </a:extLst>
          </p:cNvPr>
          <p:cNvSpPr>
            <a:spLocks noChangeAspect="1"/>
          </p:cNvSpPr>
          <p:nvPr userDrawn="1"/>
        </p:nvSpPr>
        <p:spPr>
          <a:xfrm>
            <a:off x="7614820" y="2876119"/>
            <a:ext cx="3233181" cy="3233181"/>
          </a:xfrm>
          <a:prstGeom prst="ellipse">
            <a:avLst/>
          </a:prstGeom>
          <a:gradFill flip="none" rotWithShape="1">
            <a:gsLst>
              <a:gs pos="70000">
                <a:srgbClr val="B25024">
                  <a:alpha val="0"/>
                </a:srgbClr>
              </a:gs>
              <a:gs pos="64000">
                <a:srgbClr val="EDBBA5">
                  <a:alpha val="20000"/>
                </a:srgbClr>
              </a:gs>
              <a:gs pos="55000">
                <a:srgbClr val="E4D6AE">
                  <a:alpha val="20000"/>
                </a:srgbClr>
              </a:gs>
              <a:gs pos="0">
                <a:srgbClr val="BB9B3F">
                  <a:alpha val="2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0" name="Oval 29" descr="Bokeh Single">
            <a:extLst>
              <a:ext uri="{FF2B5EF4-FFF2-40B4-BE49-F238E27FC236}">
                <a16:creationId xmlns:a16="http://schemas.microsoft.com/office/drawing/2014/main" id="{BE886745-4D2F-4A42-9B8F-0033BFCAE7E7}"/>
              </a:ext>
            </a:extLst>
          </p:cNvPr>
          <p:cNvSpPr>
            <a:spLocks noChangeAspect="1"/>
          </p:cNvSpPr>
          <p:nvPr userDrawn="1"/>
        </p:nvSpPr>
        <p:spPr>
          <a:xfrm>
            <a:off x="6602011" y="3765494"/>
            <a:ext cx="1512875" cy="1512875"/>
          </a:xfrm>
          <a:prstGeom prst="ellipse">
            <a:avLst/>
          </a:prstGeom>
          <a:gradFill>
            <a:gsLst>
              <a:gs pos="47800">
                <a:schemeClr val="accent2">
                  <a:lumMod val="40000"/>
                  <a:lumOff val="60000"/>
                  <a:alpha val="18000"/>
                </a:schemeClr>
              </a:gs>
              <a:gs pos="100000">
                <a:srgbClr val="BB9B3F">
                  <a:alpha val="34000"/>
                </a:srgbClr>
              </a:gs>
              <a:gs pos="0">
                <a:srgbClr val="BB9B3F">
                  <a:alpha val="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Oval 30" descr="Bokeh Single">
            <a:extLst>
              <a:ext uri="{FF2B5EF4-FFF2-40B4-BE49-F238E27FC236}">
                <a16:creationId xmlns:a16="http://schemas.microsoft.com/office/drawing/2014/main" id="{28A505C7-D543-4A81-A345-5FBDA4A6C40C}"/>
              </a:ext>
            </a:extLst>
          </p:cNvPr>
          <p:cNvSpPr>
            <a:spLocks noChangeAspect="1"/>
          </p:cNvSpPr>
          <p:nvPr userDrawn="1"/>
        </p:nvSpPr>
        <p:spPr>
          <a:xfrm>
            <a:off x="7979760" y="1500401"/>
            <a:ext cx="1131721" cy="1131721"/>
          </a:xfrm>
          <a:prstGeom prst="ellipse">
            <a:avLst/>
          </a:prstGeom>
          <a:gradFill flip="none" rotWithShape="1">
            <a:gsLst>
              <a:gs pos="70000">
                <a:srgbClr val="B25024">
                  <a:alpha val="0"/>
                </a:srgbClr>
              </a:gs>
              <a:gs pos="64000">
                <a:srgbClr val="EDBBA5">
                  <a:alpha val="20000"/>
                </a:srgbClr>
              </a:gs>
              <a:gs pos="55000">
                <a:srgbClr val="E4D6AE">
                  <a:alpha val="20000"/>
                </a:srgbClr>
              </a:gs>
              <a:gs pos="0">
                <a:srgbClr val="BB9B3F">
                  <a:alpha val="2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2" name="Oval 31" descr="Bokeh Single">
            <a:extLst>
              <a:ext uri="{FF2B5EF4-FFF2-40B4-BE49-F238E27FC236}">
                <a16:creationId xmlns:a16="http://schemas.microsoft.com/office/drawing/2014/main" id="{155EDDBC-B95B-4DC7-BC49-30900C5DD32F}"/>
              </a:ext>
            </a:extLst>
          </p:cNvPr>
          <p:cNvSpPr>
            <a:spLocks noChangeAspect="1"/>
          </p:cNvSpPr>
          <p:nvPr userDrawn="1"/>
        </p:nvSpPr>
        <p:spPr>
          <a:xfrm>
            <a:off x="6111399" y="4489686"/>
            <a:ext cx="1055395" cy="1055395"/>
          </a:xfrm>
          <a:prstGeom prst="ellipse">
            <a:avLst/>
          </a:prstGeom>
          <a:gradFill flip="none" rotWithShape="1">
            <a:gsLst>
              <a:gs pos="70000">
                <a:srgbClr val="B25024">
                  <a:alpha val="0"/>
                </a:srgbClr>
              </a:gs>
              <a:gs pos="64000">
                <a:srgbClr val="EDBBA5">
                  <a:alpha val="20000"/>
                </a:srgbClr>
              </a:gs>
              <a:gs pos="55000">
                <a:srgbClr val="E4D6AE">
                  <a:alpha val="20000"/>
                </a:srgbClr>
              </a:gs>
              <a:gs pos="0">
                <a:srgbClr val="BB9B3F">
                  <a:alpha val="2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Oval 32" descr="Bokeh Single">
            <a:extLst>
              <a:ext uri="{FF2B5EF4-FFF2-40B4-BE49-F238E27FC236}">
                <a16:creationId xmlns:a16="http://schemas.microsoft.com/office/drawing/2014/main" id="{D87DE379-9E4F-432E-834A-3B077C568285}"/>
              </a:ext>
            </a:extLst>
          </p:cNvPr>
          <p:cNvSpPr>
            <a:spLocks noChangeAspect="1"/>
          </p:cNvSpPr>
          <p:nvPr userDrawn="1"/>
        </p:nvSpPr>
        <p:spPr>
          <a:xfrm>
            <a:off x="8863708" y="855789"/>
            <a:ext cx="1512875" cy="1512875"/>
          </a:xfrm>
          <a:prstGeom prst="ellipse">
            <a:avLst/>
          </a:prstGeom>
          <a:gradFill flip="none" rotWithShape="1">
            <a:gsLst>
              <a:gs pos="77000">
                <a:schemeClr val="accent2">
                  <a:lumMod val="40000"/>
                  <a:lumOff val="60000"/>
                  <a:alpha val="10000"/>
                </a:schemeClr>
              </a:gs>
              <a:gs pos="100000">
                <a:srgbClr val="BB9B3F">
                  <a:alpha val="10000"/>
                </a:srgbClr>
              </a:gs>
              <a:gs pos="28000">
                <a:srgbClr val="BB9B3F">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34" name="Group 33" descr="Glow Light">
            <a:extLst>
              <a:ext uri="{FF2B5EF4-FFF2-40B4-BE49-F238E27FC236}">
                <a16:creationId xmlns:a16="http://schemas.microsoft.com/office/drawing/2014/main" id="{EC6070AC-424F-4AA7-A6DB-7548FFB55BB2}"/>
              </a:ext>
            </a:extLst>
          </p:cNvPr>
          <p:cNvGrpSpPr>
            <a:grpSpLocks noChangeAspect="1"/>
          </p:cNvGrpSpPr>
          <p:nvPr userDrawn="1"/>
        </p:nvGrpSpPr>
        <p:grpSpPr>
          <a:xfrm rot="-180000">
            <a:off x="8023615" y="1759178"/>
            <a:ext cx="184939" cy="184939"/>
            <a:chOff x="5994457" y="3309752"/>
            <a:chExt cx="2933700" cy="2933700"/>
          </a:xfrm>
        </p:grpSpPr>
        <p:sp>
          <p:nvSpPr>
            <p:cNvPr id="35" name="Oval 34">
              <a:extLst>
                <a:ext uri="{FF2B5EF4-FFF2-40B4-BE49-F238E27FC236}">
                  <a16:creationId xmlns:a16="http://schemas.microsoft.com/office/drawing/2014/main" id="{2CA9BF11-37F5-481E-AB52-699A900214A6}"/>
                </a:ext>
              </a:extLst>
            </p:cNvPr>
            <p:cNvSpPr>
              <a:spLocks noChangeAspect="1"/>
            </p:cNvSpPr>
            <p:nvPr/>
          </p:nvSpPr>
          <p:spPr>
            <a:xfrm>
              <a:off x="5994457" y="3309752"/>
              <a:ext cx="2933700" cy="2933700"/>
            </a:xfrm>
            <a:prstGeom prst="ellipse">
              <a:avLst/>
            </a:prstGeom>
            <a:gradFill flip="none" rotWithShape="1">
              <a:gsLst>
                <a:gs pos="0">
                  <a:schemeClr val="bg1"/>
                </a:gs>
                <a:gs pos="5000">
                  <a:schemeClr val="bg1">
                    <a:lumMod val="95000"/>
                  </a:schemeClr>
                </a:gs>
                <a:gs pos="10000">
                  <a:schemeClr val="bg1">
                    <a:alpha val="20000"/>
                  </a:schemeClr>
                </a:gs>
                <a:gs pos="68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6" name="Oval 35">
              <a:extLst>
                <a:ext uri="{FF2B5EF4-FFF2-40B4-BE49-F238E27FC236}">
                  <a16:creationId xmlns:a16="http://schemas.microsoft.com/office/drawing/2014/main" id="{87642EBF-3F63-406A-AE33-3AF9FB155161}"/>
                </a:ext>
              </a:extLst>
            </p:cNvPr>
            <p:cNvSpPr/>
            <p:nvPr/>
          </p:nvSpPr>
          <p:spPr>
            <a:xfrm>
              <a:off x="7140906" y="4456201"/>
              <a:ext cx="640802" cy="640802"/>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37" name="Group 36" descr="Glow Light">
            <a:extLst>
              <a:ext uri="{FF2B5EF4-FFF2-40B4-BE49-F238E27FC236}">
                <a16:creationId xmlns:a16="http://schemas.microsoft.com/office/drawing/2014/main" id="{362744CF-6079-4D78-93E8-9837280C3106}"/>
              </a:ext>
            </a:extLst>
          </p:cNvPr>
          <p:cNvGrpSpPr>
            <a:grpSpLocks noChangeAspect="1"/>
          </p:cNvGrpSpPr>
          <p:nvPr userDrawn="1"/>
        </p:nvGrpSpPr>
        <p:grpSpPr>
          <a:xfrm rot="-180000">
            <a:off x="10172118" y="2369051"/>
            <a:ext cx="580417" cy="580417"/>
            <a:chOff x="5994457" y="3309752"/>
            <a:chExt cx="2933700" cy="2933700"/>
          </a:xfrm>
        </p:grpSpPr>
        <p:sp>
          <p:nvSpPr>
            <p:cNvPr id="38" name="Oval 37">
              <a:extLst>
                <a:ext uri="{FF2B5EF4-FFF2-40B4-BE49-F238E27FC236}">
                  <a16:creationId xmlns:a16="http://schemas.microsoft.com/office/drawing/2014/main" id="{47F0325A-AF95-4691-8C9E-678B41198A9C}"/>
                </a:ext>
              </a:extLst>
            </p:cNvPr>
            <p:cNvSpPr>
              <a:spLocks noChangeAspect="1"/>
            </p:cNvSpPr>
            <p:nvPr/>
          </p:nvSpPr>
          <p:spPr>
            <a:xfrm>
              <a:off x="5994457" y="3309752"/>
              <a:ext cx="2933700" cy="2933700"/>
            </a:xfrm>
            <a:prstGeom prst="ellipse">
              <a:avLst/>
            </a:prstGeom>
            <a:gradFill flip="none" rotWithShape="1">
              <a:gsLst>
                <a:gs pos="0">
                  <a:schemeClr val="bg1"/>
                </a:gs>
                <a:gs pos="5000">
                  <a:schemeClr val="bg1">
                    <a:lumMod val="95000"/>
                  </a:schemeClr>
                </a:gs>
                <a:gs pos="10000">
                  <a:schemeClr val="bg1">
                    <a:alpha val="20000"/>
                  </a:schemeClr>
                </a:gs>
                <a:gs pos="68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9" name="Oval 38">
              <a:extLst>
                <a:ext uri="{FF2B5EF4-FFF2-40B4-BE49-F238E27FC236}">
                  <a16:creationId xmlns:a16="http://schemas.microsoft.com/office/drawing/2014/main" id="{31393829-BEED-4E55-AFF5-BC5727B368F6}"/>
                </a:ext>
              </a:extLst>
            </p:cNvPr>
            <p:cNvSpPr/>
            <p:nvPr/>
          </p:nvSpPr>
          <p:spPr>
            <a:xfrm>
              <a:off x="7140906" y="4456201"/>
              <a:ext cx="640802" cy="640802"/>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40" name="Group 39" descr="Glow Light">
            <a:extLst>
              <a:ext uri="{FF2B5EF4-FFF2-40B4-BE49-F238E27FC236}">
                <a16:creationId xmlns:a16="http://schemas.microsoft.com/office/drawing/2014/main" id="{A1761845-E1DA-4A9C-BB0C-B9CDF9D46D8C}"/>
              </a:ext>
            </a:extLst>
          </p:cNvPr>
          <p:cNvGrpSpPr>
            <a:grpSpLocks noChangeAspect="1"/>
          </p:cNvGrpSpPr>
          <p:nvPr userDrawn="1"/>
        </p:nvGrpSpPr>
        <p:grpSpPr>
          <a:xfrm rot="-180000">
            <a:off x="8604817" y="5336776"/>
            <a:ext cx="184939" cy="184939"/>
            <a:chOff x="5994457" y="3309752"/>
            <a:chExt cx="2933700" cy="2933700"/>
          </a:xfrm>
        </p:grpSpPr>
        <p:sp>
          <p:nvSpPr>
            <p:cNvPr id="41" name="Oval 40">
              <a:extLst>
                <a:ext uri="{FF2B5EF4-FFF2-40B4-BE49-F238E27FC236}">
                  <a16:creationId xmlns:a16="http://schemas.microsoft.com/office/drawing/2014/main" id="{C03E8EF4-62FA-4147-8EAD-488B133DAD03}"/>
                </a:ext>
              </a:extLst>
            </p:cNvPr>
            <p:cNvSpPr>
              <a:spLocks noChangeAspect="1"/>
            </p:cNvSpPr>
            <p:nvPr/>
          </p:nvSpPr>
          <p:spPr>
            <a:xfrm>
              <a:off x="5994457" y="3309752"/>
              <a:ext cx="2933700" cy="2933700"/>
            </a:xfrm>
            <a:prstGeom prst="ellipse">
              <a:avLst/>
            </a:prstGeom>
            <a:gradFill flip="none" rotWithShape="1">
              <a:gsLst>
                <a:gs pos="0">
                  <a:schemeClr val="bg1"/>
                </a:gs>
                <a:gs pos="5000">
                  <a:schemeClr val="bg1">
                    <a:lumMod val="95000"/>
                  </a:schemeClr>
                </a:gs>
                <a:gs pos="10000">
                  <a:schemeClr val="bg1">
                    <a:alpha val="20000"/>
                  </a:schemeClr>
                </a:gs>
                <a:gs pos="68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2" name="Oval 41">
              <a:extLst>
                <a:ext uri="{FF2B5EF4-FFF2-40B4-BE49-F238E27FC236}">
                  <a16:creationId xmlns:a16="http://schemas.microsoft.com/office/drawing/2014/main" id="{CB0D838A-9D8E-40B9-986C-AA12EEE55D35}"/>
                </a:ext>
              </a:extLst>
            </p:cNvPr>
            <p:cNvSpPr/>
            <p:nvPr/>
          </p:nvSpPr>
          <p:spPr>
            <a:xfrm>
              <a:off x="7140906" y="4456201"/>
              <a:ext cx="640802" cy="640802"/>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5" name="Title 4">
            <a:extLst>
              <a:ext uri="{FF2B5EF4-FFF2-40B4-BE49-F238E27FC236}">
                <a16:creationId xmlns:a16="http://schemas.microsoft.com/office/drawing/2014/main" id="{0DE67802-B449-4D05-82E5-0722F6ACEAE0}"/>
              </a:ext>
            </a:extLst>
          </p:cNvPr>
          <p:cNvSpPr>
            <a:spLocks noGrp="1"/>
          </p:cNvSpPr>
          <p:nvPr>
            <p:ph type="title" hasCustomPrompt="1"/>
          </p:nvPr>
        </p:nvSpPr>
        <p:spPr>
          <a:xfrm>
            <a:off x="5883965" y="2174808"/>
            <a:ext cx="5469184" cy="348230"/>
          </a:xfrm>
        </p:spPr>
        <p:txBody>
          <a:bodyPr/>
          <a:lstStyle>
            <a:lvl1pPr>
              <a:defRPr/>
            </a:lvl1pPr>
          </a:lstStyle>
          <a:p>
            <a:r>
              <a:rPr lang="en-US" noProof="0"/>
              <a:t>Your Title</a:t>
            </a:r>
          </a:p>
        </p:txBody>
      </p:sp>
      <p:sp>
        <p:nvSpPr>
          <p:cNvPr id="10" name="Text Placeholder 9">
            <a:extLst>
              <a:ext uri="{FF2B5EF4-FFF2-40B4-BE49-F238E27FC236}">
                <a16:creationId xmlns:a16="http://schemas.microsoft.com/office/drawing/2014/main" id="{4A8F0360-8088-426C-ABA3-EEAF9EB1A125}"/>
              </a:ext>
            </a:extLst>
          </p:cNvPr>
          <p:cNvSpPr>
            <a:spLocks noGrp="1"/>
          </p:cNvSpPr>
          <p:nvPr>
            <p:ph type="body" sz="quarter" idx="10" hasCustomPrompt="1"/>
          </p:nvPr>
        </p:nvSpPr>
        <p:spPr>
          <a:xfrm>
            <a:off x="5881441" y="2833688"/>
            <a:ext cx="5469184" cy="1779587"/>
          </a:xfrm>
        </p:spPr>
        <p:txBody>
          <a:bodyPr lIns="0" tIns="0" rIns="0" bIns="0" anchor="ctr">
            <a:noAutofit/>
          </a:bodyPr>
          <a:lstStyle>
            <a:lvl1pPr marL="0" indent="0" algn="ctr">
              <a:lnSpc>
                <a:spcPct val="60000"/>
              </a:lnSpc>
              <a:spcBef>
                <a:spcPts val="0"/>
              </a:spcBef>
              <a:buNone/>
              <a:defRPr sz="8000" spc="-150">
                <a:solidFill>
                  <a:schemeClr val="accent3">
                    <a:lumMod val="20000"/>
                    <a:lumOff val="80000"/>
                  </a:schemeClr>
                </a:solidFill>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Full Name</a:t>
            </a:r>
          </a:p>
        </p:txBody>
      </p:sp>
      <p:sp>
        <p:nvSpPr>
          <p:cNvPr id="12" name="Text Placeholder 11">
            <a:extLst>
              <a:ext uri="{FF2B5EF4-FFF2-40B4-BE49-F238E27FC236}">
                <a16:creationId xmlns:a16="http://schemas.microsoft.com/office/drawing/2014/main" id="{D18DFA88-8B68-4688-9450-F597BA04784E}"/>
              </a:ext>
            </a:extLst>
          </p:cNvPr>
          <p:cNvSpPr>
            <a:spLocks noGrp="1"/>
          </p:cNvSpPr>
          <p:nvPr>
            <p:ph type="body" sz="quarter" idx="11" hasCustomPrompt="1"/>
          </p:nvPr>
        </p:nvSpPr>
        <p:spPr>
          <a:xfrm>
            <a:off x="5881442" y="4770369"/>
            <a:ext cx="5469184" cy="508000"/>
          </a:xfrm>
        </p:spPr>
        <p:txBody>
          <a:bodyPr>
            <a:noAutofit/>
          </a:bodyPr>
          <a:lstStyle>
            <a:lvl1pPr marL="0" indent="0" algn="ctr">
              <a:buNone/>
              <a:defRPr sz="2100" cap="all" baseline="0"/>
            </a:lvl1pPr>
            <a:lvl2pPr marL="457200" indent="0" algn="ctr">
              <a:buNone/>
              <a:defRPr sz="2100"/>
            </a:lvl2pPr>
            <a:lvl3pPr marL="914400" indent="0" algn="ctr">
              <a:buNone/>
              <a:defRPr sz="2100"/>
            </a:lvl3pPr>
            <a:lvl4pPr marL="1371600" indent="0" algn="ctr">
              <a:buNone/>
              <a:defRPr sz="2100"/>
            </a:lvl4pPr>
            <a:lvl5pPr marL="1828800" indent="0" algn="ctr">
              <a:buNone/>
              <a:defRPr sz="2100"/>
            </a:lvl5pPr>
          </a:lstStyle>
          <a:p>
            <a:pPr lvl="0"/>
            <a:r>
              <a:rPr lang="en-US" noProof="0"/>
              <a:t>PLACE DATE HERE</a:t>
            </a:r>
          </a:p>
        </p:txBody>
      </p:sp>
      <p:cxnSp>
        <p:nvCxnSpPr>
          <p:cNvPr id="25" name="Straight Connector 24">
            <a:extLst>
              <a:ext uri="{FF2B5EF4-FFF2-40B4-BE49-F238E27FC236}">
                <a16:creationId xmlns:a16="http://schemas.microsoft.com/office/drawing/2014/main" id="{46DE6CF5-3652-494C-9AC6-61EDE9D5220A}"/>
              </a:ext>
            </a:extLst>
          </p:cNvPr>
          <p:cNvCxnSpPr/>
          <p:nvPr/>
        </p:nvCxnSpPr>
        <p:spPr>
          <a:xfrm>
            <a:off x="6197600" y="4610100"/>
            <a:ext cx="47371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5258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1972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629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E67802-B449-4D05-82E5-0722F6ACEAE0}"/>
              </a:ext>
            </a:extLst>
          </p:cNvPr>
          <p:cNvSpPr>
            <a:spLocks noGrp="1"/>
          </p:cNvSpPr>
          <p:nvPr>
            <p:ph type="title" hasCustomPrompt="1"/>
          </p:nvPr>
        </p:nvSpPr>
        <p:spPr/>
        <p:txBody>
          <a:bodyPr/>
          <a:lstStyle>
            <a:lvl1pPr>
              <a:defRPr/>
            </a:lvl1pPr>
          </a:lstStyle>
          <a:p>
            <a:r>
              <a:rPr lang="en-US"/>
              <a:t>Your Title</a:t>
            </a:r>
          </a:p>
        </p:txBody>
      </p:sp>
    </p:spTree>
    <p:extLst>
      <p:ext uri="{BB962C8B-B14F-4D97-AF65-F5344CB8AC3E}">
        <p14:creationId xmlns:p14="http://schemas.microsoft.com/office/powerpoint/2010/main" val="39758411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000000"/>
        </a:solidFill>
        <a:effectLst/>
      </p:bgPr>
    </p:bg>
    <p:spTree>
      <p:nvGrpSpPr>
        <p:cNvPr id="1" name=""/>
        <p:cNvGrpSpPr/>
        <p:nvPr/>
      </p:nvGrpSpPr>
      <p:grpSpPr>
        <a:xfrm>
          <a:off x="0" y="0"/>
          <a:ext cx="0" cy="0"/>
          <a:chOff x="0" y="0"/>
          <a:chExt cx="0" cy="0"/>
        </a:xfrm>
      </p:grpSpPr>
      <p:sp>
        <p:nvSpPr>
          <p:cNvPr id="64" name="Oval 63" descr="Bokeh Single">
            <a:extLst>
              <a:ext uri="{FF2B5EF4-FFF2-40B4-BE49-F238E27FC236}">
                <a16:creationId xmlns:a16="http://schemas.microsoft.com/office/drawing/2014/main" id="{06E37779-F16A-43E5-B860-F6DAC3E70363}"/>
              </a:ext>
            </a:extLst>
          </p:cNvPr>
          <p:cNvSpPr>
            <a:spLocks noChangeAspect="1"/>
          </p:cNvSpPr>
          <p:nvPr userDrawn="1"/>
        </p:nvSpPr>
        <p:spPr>
          <a:xfrm>
            <a:off x="528852" y="2919209"/>
            <a:ext cx="2991231" cy="2991231"/>
          </a:xfrm>
          <a:prstGeom prst="ellipse">
            <a:avLst/>
          </a:prstGeom>
          <a:gradFill flip="none" rotWithShape="1">
            <a:gsLst>
              <a:gs pos="77000">
                <a:schemeClr val="accent2">
                  <a:lumMod val="40000"/>
                  <a:lumOff val="60000"/>
                  <a:alpha val="10000"/>
                </a:schemeClr>
              </a:gs>
              <a:gs pos="100000">
                <a:srgbClr val="BB9B3F">
                  <a:alpha val="10000"/>
                </a:srgbClr>
              </a:gs>
              <a:gs pos="28000">
                <a:srgbClr val="BB9B3F">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2" name="Oval 41" descr="Bokeh Single">
            <a:extLst>
              <a:ext uri="{FF2B5EF4-FFF2-40B4-BE49-F238E27FC236}">
                <a16:creationId xmlns:a16="http://schemas.microsoft.com/office/drawing/2014/main" id="{BA0F094F-B9CE-4D38-9315-DF2ACDEB3FA1}"/>
              </a:ext>
            </a:extLst>
          </p:cNvPr>
          <p:cNvSpPr>
            <a:spLocks noChangeAspect="1"/>
          </p:cNvSpPr>
          <p:nvPr userDrawn="1"/>
        </p:nvSpPr>
        <p:spPr>
          <a:xfrm>
            <a:off x="6602011" y="3765494"/>
            <a:ext cx="1512875" cy="1512875"/>
          </a:xfrm>
          <a:prstGeom prst="ellipse">
            <a:avLst/>
          </a:prstGeom>
          <a:gradFill>
            <a:gsLst>
              <a:gs pos="47800">
                <a:schemeClr val="accent2">
                  <a:lumMod val="40000"/>
                  <a:lumOff val="60000"/>
                  <a:alpha val="18000"/>
                </a:schemeClr>
              </a:gs>
              <a:gs pos="100000">
                <a:srgbClr val="BB9B3F">
                  <a:alpha val="34000"/>
                </a:srgbClr>
              </a:gs>
              <a:gs pos="0">
                <a:srgbClr val="BB9B3F">
                  <a:alpha val="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4" name="Oval 43" descr="Bokeh Single">
            <a:extLst>
              <a:ext uri="{FF2B5EF4-FFF2-40B4-BE49-F238E27FC236}">
                <a16:creationId xmlns:a16="http://schemas.microsoft.com/office/drawing/2014/main" id="{C5847736-9206-465D-96EB-08AD1529DB84}"/>
              </a:ext>
            </a:extLst>
          </p:cNvPr>
          <p:cNvSpPr>
            <a:spLocks noChangeAspect="1"/>
          </p:cNvSpPr>
          <p:nvPr userDrawn="1"/>
        </p:nvSpPr>
        <p:spPr>
          <a:xfrm>
            <a:off x="6111399" y="4489686"/>
            <a:ext cx="1055395" cy="1055395"/>
          </a:xfrm>
          <a:prstGeom prst="ellipse">
            <a:avLst/>
          </a:prstGeom>
          <a:gradFill flip="none" rotWithShape="1">
            <a:gsLst>
              <a:gs pos="70000">
                <a:srgbClr val="B25024">
                  <a:alpha val="0"/>
                </a:srgbClr>
              </a:gs>
              <a:gs pos="64000">
                <a:srgbClr val="EDBBA5">
                  <a:alpha val="20000"/>
                </a:srgbClr>
              </a:gs>
              <a:gs pos="55000">
                <a:srgbClr val="E4D6AE">
                  <a:alpha val="20000"/>
                </a:srgbClr>
              </a:gs>
              <a:gs pos="0">
                <a:srgbClr val="BB9B3F">
                  <a:alpha val="2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 name="Title 4">
            <a:extLst>
              <a:ext uri="{FF2B5EF4-FFF2-40B4-BE49-F238E27FC236}">
                <a16:creationId xmlns:a16="http://schemas.microsoft.com/office/drawing/2014/main" id="{0DE67802-B449-4D05-82E5-0722F6ACEAE0}"/>
              </a:ext>
            </a:extLst>
          </p:cNvPr>
          <p:cNvSpPr>
            <a:spLocks noGrp="1"/>
          </p:cNvSpPr>
          <p:nvPr>
            <p:ph type="title" hasCustomPrompt="1"/>
          </p:nvPr>
        </p:nvSpPr>
        <p:spPr>
          <a:xfrm>
            <a:off x="2140879" y="445399"/>
            <a:ext cx="7910243" cy="348230"/>
          </a:xfrm>
        </p:spPr>
        <p:txBody>
          <a:bodyPr/>
          <a:lstStyle>
            <a:lvl1pPr>
              <a:defRPr/>
            </a:lvl1pPr>
          </a:lstStyle>
          <a:p>
            <a:r>
              <a:rPr lang="en-US" noProof="0"/>
              <a:t>Your Title</a:t>
            </a:r>
          </a:p>
        </p:txBody>
      </p:sp>
      <p:sp>
        <p:nvSpPr>
          <p:cNvPr id="43" name="Oval 42" descr="Bokeh Single">
            <a:extLst>
              <a:ext uri="{FF2B5EF4-FFF2-40B4-BE49-F238E27FC236}">
                <a16:creationId xmlns:a16="http://schemas.microsoft.com/office/drawing/2014/main" id="{021883CF-2210-4E9A-B675-1BA69BBEFCBC}"/>
              </a:ext>
            </a:extLst>
          </p:cNvPr>
          <p:cNvSpPr>
            <a:spLocks noChangeAspect="1"/>
          </p:cNvSpPr>
          <p:nvPr userDrawn="1"/>
        </p:nvSpPr>
        <p:spPr>
          <a:xfrm>
            <a:off x="8380056" y="2085116"/>
            <a:ext cx="1131721" cy="1131721"/>
          </a:xfrm>
          <a:prstGeom prst="ellipse">
            <a:avLst/>
          </a:prstGeom>
          <a:gradFill flip="none" rotWithShape="1">
            <a:gsLst>
              <a:gs pos="70000">
                <a:srgbClr val="B25024">
                  <a:alpha val="0"/>
                </a:srgbClr>
              </a:gs>
              <a:gs pos="64000">
                <a:srgbClr val="EDBBA5">
                  <a:alpha val="20000"/>
                </a:srgbClr>
              </a:gs>
              <a:gs pos="55000">
                <a:srgbClr val="E4D6AE">
                  <a:alpha val="20000"/>
                </a:srgbClr>
              </a:gs>
              <a:gs pos="0">
                <a:srgbClr val="BB9B3F">
                  <a:alpha val="2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5" name="Oval 44" descr="Bokeh Single">
            <a:extLst>
              <a:ext uri="{FF2B5EF4-FFF2-40B4-BE49-F238E27FC236}">
                <a16:creationId xmlns:a16="http://schemas.microsoft.com/office/drawing/2014/main" id="{F8EE045F-9482-4B46-916C-1A31190CBC0A}"/>
              </a:ext>
            </a:extLst>
          </p:cNvPr>
          <p:cNvSpPr>
            <a:spLocks noChangeAspect="1"/>
          </p:cNvSpPr>
          <p:nvPr userDrawn="1"/>
        </p:nvSpPr>
        <p:spPr>
          <a:xfrm>
            <a:off x="9264004" y="1440504"/>
            <a:ext cx="1512875" cy="1512875"/>
          </a:xfrm>
          <a:prstGeom prst="ellipse">
            <a:avLst/>
          </a:prstGeom>
          <a:gradFill flip="none" rotWithShape="1">
            <a:gsLst>
              <a:gs pos="77000">
                <a:schemeClr val="accent2">
                  <a:lumMod val="40000"/>
                  <a:lumOff val="60000"/>
                  <a:alpha val="10000"/>
                </a:schemeClr>
              </a:gs>
              <a:gs pos="100000">
                <a:srgbClr val="BB9B3F">
                  <a:alpha val="10000"/>
                </a:srgbClr>
              </a:gs>
              <a:gs pos="28000">
                <a:srgbClr val="BB9B3F">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1" name="Oval 40" descr="Bokeh Single">
            <a:extLst>
              <a:ext uri="{FF2B5EF4-FFF2-40B4-BE49-F238E27FC236}">
                <a16:creationId xmlns:a16="http://schemas.microsoft.com/office/drawing/2014/main" id="{49D56A5F-AF22-4F20-856E-17F888B20277}"/>
              </a:ext>
            </a:extLst>
          </p:cNvPr>
          <p:cNvSpPr>
            <a:spLocks noChangeAspect="1"/>
          </p:cNvSpPr>
          <p:nvPr userDrawn="1"/>
        </p:nvSpPr>
        <p:spPr>
          <a:xfrm>
            <a:off x="8480912" y="2841553"/>
            <a:ext cx="3233181" cy="3233181"/>
          </a:xfrm>
          <a:prstGeom prst="ellipse">
            <a:avLst/>
          </a:prstGeom>
          <a:gradFill flip="none" rotWithShape="1">
            <a:gsLst>
              <a:gs pos="70000">
                <a:srgbClr val="B25024">
                  <a:alpha val="0"/>
                </a:srgbClr>
              </a:gs>
              <a:gs pos="64000">
                <a:srgbClr val="EDBBA5">
                  <a:alpha val="20000"/>
                </a:srgbClr>
              </a:gs>
              <a:gs pos="55000">
                <a:srgbClr val="E4D6AE">
                  <a:alpha val="20000"/>
                </a:srgbClr>
              </a:gs>
              <a:gs pos="0">
                <a:srgbClr val="BB9B3F">
                  <a:alpha val="2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46" name="Group 45" descr="Glow Light">
            <a:extLst>
              <a:ext uri="{FF2B5EF4-FFF2-40B4-BE49-F238E27FC236}">
                <a16:creationId xmlns:a16="http://schemas.microsoft.com/office/drawing/2014/main" id="{08A47928-3EA9-4FBC-AA29-B96CC31CFB46}"/>
              </a:ext>
            </a:extLst>
          </p:cNvPr>
          <p:cNvGrpSpPr>
            <a:grpSpLocks noChangeAspect="1"/>
          </p:cNvGrpSpPr>
          <p:nvPr userDrawn="1"/>
        </p:nvGrpSpPr>
        <p:grpSpPr>
          <a:xfrm rot="-180000">
            <a:off x="9311494" y="2339933"/>
            <a:ext cx="184939" cy="184939"/>
            <a:chOff x="5994457" y="3309752"/>
            <a:chExt cx="2933700" cy="2933700"/>
          </a:xfrm>
        </p:grpSpPr>
        <p:sp>
          <p:nvSpPr>
            <p:cNvPr id="47" name="Oval 46">
              <a:extLst>
                <a:ext uri="{FF2B5EF4-FFF2-40B4-BE49-F238E27FC236}">
                  <a16:creationId xmlns:a16="http://schemas.microsoft.com/office/drawing/2014/main" id="{014F3FA3-8CD2-4104-978E-C2C0164B199E}"/>
                </a:ext>
              </a:extLst>
            </p:cNvPr>
            <p:cNvSpPr>
              <a:spLocks noChangeAspect="1"/>
            </p:cNvSpPr>
            <p:nvPr/>
          </p:nvSpPr>
          <p:spPr>
            <a:xfrm>
              <a:off x="5994457" y="3309752"/>
              <a:ext cx="2933700" cy="2933700"/>
            </a:xfrm>
            <a:prstGeom prst="ellipse">
              <a:avLst/>
            </a:prstGeom>
            <a:gradFill flip="none" rotWithShape="1">
              <a:gsLst>
                <a:gs pos="0">
                  <a:schemeClr val="bg1"/>
                </a:gs>
                <a:gs pos="5000">
                  <a:schemeClr val="bg1">
                    <a:lumMod val="95000"/>
                  </a:schemeClr>
                </a:gs>
                <a:gs pos="10000">
                  <a:schemeClr val="bg1">
                    <a:alpha val="20000"/>
                  </a:schemeClr>
                </a:gs>
                <a:gs pos="68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8" name="Oval 47">
              <a:extLst>
                <a:ext uri="{FF2B5EF4-FFF2-40B4-BE49-F238E27FC236}">
                  <a16:creationId xmlns:a16="http://schemas.microsoft.com/office/drawing/2014/main" id="{2911D006-D166-4F1F-83E4-1A00F929DD47}"/>
                </a:ext>
              </a:extLst>
            </p:cNvPr>
            <p:cNvSpPr/>
            <p:nvPr/>
          </p:nvSpPr>
          <p:spPr>
            <a:xfrm>
              <a:off x="7140906" y="4456201"/>
              <a:ext cx="640802" cy="640802"/>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49" name="Group 48" descr="Glow Light">
            <a:extLst>
              <a:ext uri="{FF2B5EF4-FFF2-40B4-BE49-F238E27FC236}">
                <a16:creationId xmlns:a16="http://schemas.microsoft.com/office/drawing/2014/main" id="{54E000DE-1E66-4BDF-B5CA-284E7181B124}"/>
              </a:ext>
            </a:extLst>
          </p:cNvPr>
          <p:cNvGrpSpPr>
            <a:grpSpLocks noChangeAspect="1"/>
          </p:cNvGrpSpPr>
          <p:nvPr userDrawn="1"/>
        </p:nvGrpSpPr>
        <p:grpSpPr>
          <a:xfrm rot="-180000">
            <a:off x="10599267" y="2856344"/>
            <a:ext cx="580417" cy="580417"/>
            <a:chOff x="5994457" y="3309752"/>
            <a:chExt cx="2933700" cy="2933700"/>
          </a:xfrm>
        </p:grpSpPr>
        <p:sp>
          <p:nvSpPr>
            <p:cNvPr id="50" name="Oval 49">
              <a:extLst>
                <a:ext uri="{FF2B5EF4-FFF2-40B4-BE49-F238E27FC236}">
                  <a16:creationId xmlns:a16="http://schemas.microsoft.com/office/drawing/2014/main" id="{8EB8468F-10F5-4DCF-A3FF-908B3ABE0338}"/>
                </a:ext>
              </a:extLst>
            </p:cNvPr>
            <p:cNvSpPr>
              <a:spLocks noChangeAspect="1"/>
            </p:cNvSpPr>
            <p:nvPr/>
          </p:nvSpPr>
          <p:spPr>
            <a:xfrm>
              <a:off x="5994457" y="3309752"/>
              <a:ext cx="2933700" cy="2933700"/>
            </a:xfrm>
            <a:prstGeom prst="ellipse">
              <a:avLst/>
            </a:prstGeom>
            <a:gradFill flip="none" rotWithShape="1">
              <a:gsLst>
                <a:gs pos="0">
                  <a:schemeClr val="bg1"/>
                </a:gs>
                <a:gs pos="5000">
                  <a:schemeClr val="bg1">
                    <a:lumMod val="95000"/>
                  </a:schemeClr>
                </a:gs>
                <a:gs pos="10000">
                  <a:schemeClr val="bg1">
                    <a:alpha val="20000"/>
                  </a:schemeClr>
                </a:gs>
                <a:gs pos="68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1" name="Oval 50">
              <a:extLst>
                <a:ext uri="{FF2B5EF4-FFF2-40B4-BE49-F238E27FC236}">
                  <a16:creationId xmlns:a16="http://schemas.microsoft.com/office/drawing/2014/main" id="{9AEAF976-CE3A-4348-AA7E-4DBB188269B1}"/>
                </a:ext>
              </a:extLst>
            </p:cNvPr>
            <p:cNvSpPr/>
            <p:nvPr/>
          </p:nvSpPr>
          <p:spPr>
            <a:xfrm>
              <a:off x="7140906" y="4456201"/>
              <a:ext cx="640802" cy="640802"/>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52" name="Group 51" descr="Glow Light">
            <a:extLst>
              <a:ext uri="{FF2B5EF4-FFF2-40B4-BE49-F238E27FC236}">
                <a16:creationId xmlns:a16="http://schemas.microsoft.com/office/drawing/2014/main" id="{BC04DA4D-2E6F-4E83-AB0A-3BBE72D3A051}"/>
              </a:ext>
            </a:extLst>
          </p:cNvPr>
          <p:cNvGrpSpPr>
            <a:grpSpLocks noChangeAspect="1"/>
          </p:cNvGrpSpPr>
          <p:nvPr userDrawn="1"/>
        </p:nvGrpSpPr>
        <p:grpSpPr>
          <a:xfrm rot="-180000">
            <a:off x="9273086" y="3109724"/>
            <a:ext cx="184939" cy="184939"/>
            <a:chOff x="5994457" y="3309752"/>
            <a:chExt cx="2933700" cy="2933700"/>
          </a:xfrm>
        </p:grpSpPr>
        <p:sp>
          <p:nvSpPr>
            <p:cNvPr id="60" name="Oval 59">
              <a:extLst>
                <a:ext uri="{FF2B5EF4-FFF2-40B4-BE49-F238E27FC236}">
                  <a16:creationId xmlns:a16="http://schemas.microsoft.com/office/drawing/2014/main" id="{5253D27A-BB7E-42B5-BABC-E1A8924948CE}"/>
                </a:ext>
              </a:extLst>
            </p:cNvPr>
            <p:cNvSpPr>
              <a:spLocks noChangeAspect="1"/>
            </p:cNvSpPr>
            <p:nvPr/>
          </p:nvSpPr>
          <p:spPr>
            <a:xfrm>
              <a:off x="5994457" y="3309752"/>
              <a:ext cx="2933700" cy="2933700"/>
            </a:xfrm>
            <a:prstGeom prst="ellipse">
              <a:avLst/>
            </a:prstGeom>
            <a:gradFill flip="none" rotWithShape="1">
              <a:gsLst>
                <a:gs pos="0">
                  <a:schemeClr val="bg1"/>
                </a:gs>
                <a:gs pos="5000">
                  <a:schemeClr val="bg1">
                    <a:lumMod val="95000"/>
                  </a:schemeClr>
                </a:gs>
                <a:gs pos="10000">
                  <a:schemeClr val="bg1">
                    <a:alpha val="20000"/>
                  </a:schemeClr>
                </a:gs>
                <a:gs pos="68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1" name="Oval 60">
              <a:extLst>
                <a:ext uri="{FF2B5EF4-FFF2-40B4-BE49-F238E27FC236}">
                  <a16:creationId xmlns:a16="http://schemas.microsoft.com/office/drawing/2014/main" id="{492556C9-DE5F-44B5-9AA4-B595F25CA9C5}"/>
                </a:ext>
              </a:extLst>
            </p:cNvPr>
            <p:cNvSpPr/>
            <p:nvPr/>
          </p:nvSpPr>
          <p:spPr>
            <a:xfrm>
              <a:off x="7140906" y="4456201"/>
              <a:ext cx="640802" cy="640802"/>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62" name="Oval 61" descr="Bokeh Single">
            <a:extLst>
              <a:ext uri="{FF2B5EF4-FFF2-40B4-BE49-F238E27FC236}">
                <a16:creationId xmlns:a16="http://schemas.microsoft.com/office/drawing/2014/main" id="{1358FB71-8C3A-40DE-80F7-74367CA99305}"/>
              </a:ext>
            </a:extLst>
          </p:cNvPr>
          <p:cNvSpPr>
            <a:spLocks noChangeAspect="1"/>
          </p:cNvSpPr>
          <p:nvPr userDrawn="1"/>
        </p:nvSpPr>
        <p:spPr>
          <a:xfrm>
            <a:off x="2418004" y="4621595"/>
            <a:ext cx="1512875" cy="1512875"/>
          </a:xfrm>
          <a:prstGeom prst="ellipse">
            <a:avLst/>
          </a:prstGeom>
          <a:gradFill>
            <a:gsLst>
              <a:gs pos="47800">
                <a:schemeClr val="accent2">
                  <a:lumMod val="40000"/>
                  <a:lumOff val="60000"/>
                  <a:alpha val="18000"/>
                </a:schemeClr>
              </a:gs>
              <a:gs pos="100000">
                <a:srgbClr val="BB9B3F">
                  <a:alpha val="34000"/>
                </a:srgbClr>
              </a:gs>
              <a:gs pos="0">
                <a:srgbClr val="BB9B3F">
                  <a:alpha val="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3" name="Oval 62" descr="Bokeh Single">
            <a:extLst>
              <a:ext uri="{FF2B5EF4-FFF2-40B4-BE49-F238E27FC236}">
                <a16:creationId xmlns:a16="http://schemas.microsoft.com/office/drawing/2014/main" id="{58F5E624-99EB-4DE0-BE54-614DDF895157}"/>
              </a:ext>
            </a:extLst>
          </p:cNvPr>
          <p:cNvSpPr>
            <a:spLocks noChangeAspect="1"/>
          </p:cNvSpPr>
          <p:nvPr userDrawn="1"/>
        </p:nvSpPr>
        <p:spPr>
          <a:xfrm>
            <a:off x="1890253" y="4489686"/>
            <a:ext cx="1131721" cy="1131721"/>
          </a:xfrm>
          <a:prstGeom prst="ellipse">
            <a:avLst/>
          </a:prstGeom>
          <a:gradFill flip="none" rotWithShape="1">
            <a:gsLst>
              <a:gs pos="70000">
                <a:srgbClr val="B25024">
                  <a:alpha val="0"/>
                </a:srgbClr>
              </a:gs>
              <a:gs pos="64000">
                <a:srgbClr val="EDBBA5">
                  <a:alpha val="20000"/>
                </a:srgbClr>
              </a:gs>
              <a:gs pos="55000">
                <a:srgbClr val="E4D6AE">
                  <a:alpha val="20000"/>
                </a:srgbClr>
              </a:gs>
              <a:gs pos="0">
                <a:srgbClr val="BB9B3F">
                  <a:alpha val="2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66" name="Group 65" descr="Glow Light">
            <a:extLst>
              <a:ext uri="{FF2B5EF4-FFF2-40B4-BE49-F238E27FC236}">
                <a16:creationId xmlns:a16="http://schemas.microsoft.com/office/drawing/2014/main" id="{8FD92A57-0E48-49B3-BE81-426C6EE27FE8}"/>
              </a:ext>
            </a:extLst>
          </p:cNvPr>
          <p:cNvGrpSpPr>
            <a:grpSpLocks noChangeAspect="1"/>
          </p:cNvGrpSpPr>
          <p:nvPr userDrawn="1"/>
        </p:nvGrpSpPr>
        <p:grpSpPr>
          <a:xfrm rot="-180000">
            <a:off x="2538110" y="4429615"/>
            <a:ext cx="580417" cy="580417"/>
            <a:chOff x="5994457" y="3309752"/>
            <a:chExt cx="2933700" cy="2933700"/>
          </a:xfrm>
        </p:grpSpPr>
        <p:sp>
          <p:nvSpPr>
            <p:cNvPr id="67" name="Oval 66">
              <a:extLst>
                <a:ext uri="{FF2B5EF4-FFF2-40B4-BE49-F238E27FC236}">
                  <a16:creationId xmlns:a16="http://schemas.microsoft.com/office/drawing/2014/main" id="{C5C9B518-A582-4036-9109-57106433DA59}"/>
                </a:ext>
              </a:extLst>
            </p:cNvPr>
            <p:cNvSpPr>
              <a:spLocks noChangeAspect="1"/>
            </p:cNvSpPr>
            <p:nvPr/>
          </p:nvSpPr>
          <p:spPr>
            <a:xfrm>
              <a:off x="5994457" y="3309752"/>
              <a:ext cx="2933700" cy="2933700"/>
            </a:xfrm>
            <a:prstGeom prst="ellipse">
              <a:avLst/>
            </a:prstGeom>
            <a:gradFill flip="none" rotWithShape="1">
              <a:gsLst>
                <a:gs pos="0">
                  <a:schemeClr val="bg1"/>
                </a:gs>
                <a:gs pos="5000">
                  <a:schemeClr val="bg1">
                    <a:lumMod val="95000"/>
                  </a:schemeClr>
                </a:gs>
                <a:gs pos="10000">
                  <a:schemeClr val="bg1">
                    <a:alpha val="20000"/>
                  </a:schemeClr>
                </a:gs>
                <a:gs pos="68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8" name="Oval 67">
              <a:extLst>
                <a:ext uri="{FF2B5EF4-FFF2-40B4-BE49-F238E27FC236}">
                  <a16:creationId xmlns:a16="http://schemas.microsoft.com/office/drawing/2014/main" id="{43CD062E-E78C-454D-B000-C77D576872C0}"/>
                </a:ext>
              </a:extLst>
            </p:cNvPr>
            <p:cNvSpPr/>
            <p:nvPr/>
          </p:nvSpPr>
          <p:spPr>
            <a:xfrm>
              <a:off x="7140906" y="4456201"/>
              <a:ext cx="640802" cy="640802"/>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Tree>
    <p:extLst>
      <p:ext uri="{BB962C8B-B14F-4D97-AF65-F5344CB8AC3E}">
        <p14:creationId xmlns:p14="http://schemas.microsoft.com/office/powerpoint/2010/main" val="236746281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 name="Oval 5" descr="Bokeh Single">
            <a:extLst>
              <a:ext uri="{FF2B5EF4-FFF2-40B4-BE49-F238E27FC236}">
                <a16:creationId xmlns:a16="http://schemas.microsoft.com/office/drawing/2014/main" id="{19FA1B43-0A60-4A9B-94D5-41A991193CD5}"/>
              </a:ext>
            </a:extLst>
          </p:cNvPr>
          <p:cNvSpPr>
            <a:spLocks noChangeAspect="1"/>
          </p:cNvSpPr>
          <p:nvPr userDrawn="1"/>
        </p:nvSpPr>
        <p:spPr>
          <a:xfrm>
            <a:off x="7037462" y="234899"/>
            <a:ext cx="853978" cy="853978"/>
          </a:xfrm>
          <a:prstGeom prst="ellipse">
            <a:avLst/>
          </a:prstGeom>
          <a:gradFill>
            <a:gsLst>
              <a:gs pos="47800">
                <a:schemeClr val="accent2">
                  <a:lumMod val="40000"/>
                  <a:lumOff val="60000"/>
                  <a:alpha val="18000"/>
                </a:schemeClr>
              </a:gs>
              <a:gs pos="100000">
                <a:srgbClr val="BB9B3F">
                  <a:alpha val="34000"/>
                </a:srgbClr>
              </a:gs>
              <a:gs pos="0">
                <a:srgbClr val="BB9B3F">
                  <a:alpha val="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descr="Bokeh Single">
            <a:extLst>
              <a:ext uri="{FF2B5EF4-FFF2-40B4-BE49-F238E27FC236}">
                <a16:creationId xmlns:a16="http://schemas.microsoft.com/office/drawing/2014/main" id="{ECF08E20-015F-4E75-9229-4ACAF51FE98E}"/>
              </a:ext>
            </a:extLst>
          </p:cNvPr>
          <p:cNvSpPr>
            <a:spLocks noChangeAspect="1"/>
          </p:cNvSpPr>
          <p:nvPr userDrawn="1"/>
        </p:nvSpPr>
        <p:spPr>
          <a:xfrm>
            <a:off x="7387364" y="38623"/>
            <a:ext cx="1246531" cy="1246531"/>
          </a:xfrm>
          <a:prstGeom prst="ellipse">
            <a:avLst/>
          </a:prstGeom>
          <a:gradFill flip="none" rotWithShape="1">
            <a:gsLst>
              <a:gs pos="70000">
                <a:srgbClr val="B25024">
                  <a:alpha val="0"/>
                </a:srgbClr>
              </a:gs>
              <a:gs pos="64000">
                <a:srgbClr val="EDBBA5">
                  <a:alpha val="20000"/>
                </a:srgbClr>
              </a:gs>
              <a:gs pos="55000">
                <a:srgbClr val="E4D6AE">
                  <a:alpha val="20000"/>
                </a:srgbClr>
              </a:gs>
              <a:gs pos="0">
                <a:srgbClr val="BB9B3F">
                  <a:alpha val="2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descr="Bokeh Single">
            <a:extLst>
              <a:ext uri="{FF2B5EF4-FFF2-40B4-BE49-F238E27FC236}">
                <a16:creationId xmlns:a16="http://schemas.microsoft.com/office/drawing/2014/main" id="{039521BD-A982-4FF4-B1D0-7B87A61D8847}"/>
              </a:ext>
            </a:extLst>
          </p:cNvPr>
          <p:cNvSpPr>
            <a:spLocks noChangeAspect="1"/>
          </p:cNvSpPr>
          <p:nvPr userDrawn="1"/>
        </p:nvSpPr>
        <p:spPr>
          <a:xfrm>
            <a:off x="3873573" y="234899"/>
            <a:ext cx="853978" cy="853978"/>
          </a:xfrm>
          <a:prstGeom prst="ellipse">
            <a:avLst/>
          </a:prstGeom>
          <a:gradFill>
            <a:gsLst>
              <a:gs pos="47800">
                <a:schemeClr val="accent2">
                  <a:lumMod val="40000"/>
                  <a:lumOff val="60000"/>
                  <a:alpha val="18000"/>
                </a:schemeClr>
              </a:gs>
              <a:gs pos="100000">
                <a:srgbClr val="BB9B3F">
                  <a:alpha val="34000"/>
                </a:srgbClr>
              </a:gs>
              <a:gs pos="0">
                <a:srgbClr val="BB9B3F">
                  <a:alpha val="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descr="Bokeh Single">
            <a:extLst>
              <a:ext uri="{FF2B5EF4-FFF2-40B4-BE49-F238E27FC236}">
                <a16:creationId xmlns:a16="http://schemas.microsoft.com/office/drawing/2014/main" id="{89650FD3-9168-4DBC-A86D-EAB0F0C4A134}"/>
              </a:ext>
            </a:extLst>
          </p:cNvPr>
          <p:cNvSpPr>
            <a:spLocks noChangeAspect="1"/>
          </p:cNvSpPr>
          <p:nvPr userDrawn="1"/>
        </p:nvSpPr>
        <p:spPr>
          <a:xfrm>
            <a:off x="6578177" y="342475"/>
            <a:ext cx="638826" cy="638826"/>
          </a:xfrm>
          <a:prstGeom prst="ellipse">
            <a:avLst/>
          </a:prstGeom>
          <a:gradFill flip="none" rotWithShape="1">
            <a:gsLst>
              <a:gs pos="70000">
                <a:srgbClr val="B25024">
                  <a:alpha val="0"/>
                </a:srgbClr>
              </a:gs>
              <a:gs pos="64000">
                <a:srgbClr val="EDBBA5">
                  <a:alpha val="20000"/>
                </a:srgbClr>
              </a:gs>
              <a:gs pos="55000">
                <a:srgbClr val="E4D6AE">
                  <a:alpha val="20000"/>
                </a:srgbClr>
              </a:gs>
              <a:gs pos="0">
                <a:srgbClr val="BB9B3F">
                  <a:alpha val="2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descr="Bokeh Single">
            <a:extLst>
              <a:ext uri="{FF2B5EF4-FFF2-40B4-BE49-F238E27FC236}">
                <a16:creationId xmlns:a16="http://schemas.microsoft.com/office/drawing/2014/main" id="{E8773B12-09C3-402F-9D29-138DED528A98}"/>
              </a:ext>
            </a:extLst>
          </p:cNvPr>
          <p:cNvSpPr>
            <a:spLocks noChangeAspect="1"/>
          </p:cNvSpPr>
          <p:nvPr userDrawn="1"/>
        </p:nvSpPr>
        <p:spPr>
          <a:xfrm>
            <a:off x="4320538" y="265421"/>
            <a:ext cx="792934" cy="792934"/>
          </a:xfrm>
          <a:prstGeom prst="ellipse">
            <a:avLst/>
          </a:prstGeom>
          <a:gradFill flip="none" rotWithShape="1">
            <a:gsLst>
              <a:gs pos="70000">
                <a:srgbClr val="B25024">
                  <a:alpha val="0"/>
                </a:srgbClr>
              </a:gs>
              <a:gs pos="64000">
                <a:srgbClr val="EDBBA5">
                  <a:alpha val="20000"/>
                </a:srgbClr>
              </a:gs>
              <a:gs pos="55000">
                <a:srgbClr val="E4D6AE">
                  <a:alpha val="20000"/>
                </a:srgbClr>
              </a:gs>
              <a:gs pos="0">
                <a:srgbClr val="BB9B3F">
                  <a:alpha val="2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descr="Glow Light">
            <a:extLst>
              <a:ext uri="{FF2B5EF4-FFF2-40B4-BE49-F238E27FC236}">
                <a16:creationId xmlns:a16="http://schemas.microsoft.com/office/drawing/2014/main" id="{88B4FC00-3B47-46FD-8E17-8119C20206B3}"/>
              </a:ext>
            </a:extLst>
          </p:cNvPr>
          <p:cNvGrpSpPr>
            <a:grpSpLocks noChangeAspect="1"/>
          </p:cNvGrpSpPr>
          <p:nvPr userDrawn="1"/>
        </p:nvGrpSpPr>
        <p:grpSpPr>
          <a:xfrm rot="-180000">
            <a:off x="5400141" y="569419"/>
            <a:ext cx="184939" cy="184939"/>
            <a:chOff x="5994457" y="3309752"/>
            <a:chExt cx="2933700" cy="2933700"/>
          </a:xfrm>
        </p:grpSpPr>
        <p:sp>
          <p:nvSpPr>
            <p:cNvPr id="12" name="Oval 11">
              <a:extLst>
                <a:ext uri="{FF2B5EF4-FFF2-40B4-BE49-F238E27FC236}">
                  <a16:creationId xmlns:a16="http://schemas.microsoft.com/office/drawing/2014/main" id="{E0CD5509-70C8-4BE6-85A4-A683604C8C7C}"/>
                </a:ext>
              </a:extLst>
            </p:cNvPr>
            <p:cNvSpPr>
              <a:spLocks noChangeAspect="1"/>
            </p:cNvSpPr>
            <p:nvPr/>
          </p:nvSpPr>
          <p:spPr>
            <a:xfrm>
              <a:off x="5994457" y="3309752"/>
              <a:ext cx="2933700" cy="2933700"/>
            </a:xfrm>
            <a:prstGeom prst="ellipse">
              <a:avLst/>
            </a:prstGeom>
            <a:gradFill flip="none" rotWithShape="1">
              <a:gsLst>
                <a:gs pos="0">
                  <a:schemeClr val="bg1"/>
                </a:gs>
                <a:gs pos="5000">
                  <a:schemeClr val="bg1">
                    <a:lumMod val="95000"/>
                  </a:schemeClr>
                </a:gs>
                <a:gs pos="10000">
                  <a:schemeClr val="bg1">
                    <a:alpha val="20000"/>
                  </a:schemeClr>
                </a:gs>
                <a:gs pos="68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EE93E38-6FA7-4176-9262-9BA804B8F751}"/>
                </a:ext>
              </a:extLst>
            </p:cNvPr>
            <p:cNvSpPr/>
            <p:nvPr/>
          </p:nvSpPr>
          <p:spPr>
            <a:xfrm>
              <a:off x="7140906" y="4456201"/>
              <a:ext cx="640802" cy="640802"/>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descr="Glow Light">
            <a:extLst>
              <a:ext uri="{FF2B5EF4-FFF2-40B4-BE49-F238E27FC236}">
                <a16:creationId xmlns:a16="http://schemas.microsoft.com/office/drawing/2014/main" id="{68F9DB1B-1E86-45BB-BE88-927B4C0FEA85}"/>
              </a:ext>
            </a:extLst>
          </p:cNvPr>
          <p:cNvGrpSpPr>
            <a:grpSpLocks noChangeAspect="1"/>
          </p:cNvGrpSpPr>
          <p:nvPr userDrawn="1"/>
        </p:nvGrpSpPr>
        <p:grpSpPr>
          <a:xfrm rot="-180000">
            <a:off x="3748094" y="498073"/>
            <a:ext cx="327631" cy="327631"/>
            <a:chOff x="5994457" y="3309752"/>
            <a:chExt cx="2933700" cy="2933700"/>
          </a:xfrm>
        </p:grpSpPr>
        <p:sp>
          <p:nvSpPr>
            <p:cNvPr id="15" name="Oval 14">
              <a:extLst>
                <a:ext uri="{FF2B5EF4-FFF2-40B4-BE49-F238E27FC236}">
                  <a16:creationId xmlns:a16="http://schemas.microsoft.com/office/drawing/2014/main" id="{43355119-4F46-4D12-BB3C-E88B663FF92F}"/>
                </a:ext>
              </a:extLst>
            </p:cNvPr>
            <p:cNvSpPr>
              <a:spLocks noChangeAspect="1"/>
            </p:cNvSpPr>
            <p:nvPr/>
          </p:nvSpPr>
          <p:spPr>
            <a:xfrm>
              <a:off x="5994457" y="3309752"/>
              <a:ext cx="2933700" cy="2933700"/>
            </a:xfrm>
            <a:prstGeom prst="ellipse">
              <a:avLst/>
            </a:prstGeom>
            <a:gradFill flip="none" rotWithShape="1">
              <a:gsLst>
                <a:gs pos="0">
                  <a:schemeClr val="bg1"/>
                </a:gs>
                <a:gs pos="5000">
                  <a:schemeClr val="bg1">
                    <a:lumMod val="95000"/>
                  </a:schemeClr>
                </a:gs>
                <a:gs pos="10000">
                  <a:schemeClr val="bg1">
                    <a:alpha val="20000"/>
                  </a:schemeClr>
                </a:gs>
                <a:gs pos="68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A9A87E8-6C19-4635-B8A9-EF1A1A3CABA7}"/>
                </a:ext>
              </a:extLst>
            </p:cNvPr>
            <p:cNvSpPr/>
            <p:nvPr/>
          </p:nvSpPr>
          <p:spPr>
            <a:xfrm>
              <a:off x="7140906" y="4456201"/>
              <a:ext cx="640802" cy="640802"/>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descr="Glow Light">
            <a:extLst>
              <a:ext uri="{FF2B5EF4-FFF2-40B4-BE49-F238E27FC236}">
                <a16:creationId xmlns:a16="http://schemas.microsoft.com/office/drawing/2014/main" id="{AB1B4FDA-ED06-4D38-999D-D746A1662B49}"/>
              </a:ext>
            </a:extLst>
          </p:cNvPr>
          <p:cNvGrpSpPr>
            <a:grpSpLocks noChangeAspect="1"/>
          </p:cNvGrpSpPr>
          <p:nvPr userDrawn="1"/>
        </p:nvGrpSpPr>
        <p:grpSpPr>
          <a:xfrm rot="-180000">
            <a:off x="7578442" y="371680"/>
            <a:ext cx="580417" cy="580417"/>
            <a:chOff x="5994457" y="3309752"/>
            <a:chExt cx="2933700" cy="2933700"/>
          </a:xfrm>
        </p:grpSpPr>
        <p:sp>
          <p:nvSpPr>
            <p:cNvPr id="18" name="Oval 17">
              <a:extLst>
                <a:ext uri="{FF2B5EF4-FFF2-40B4-BE49-F238E27FC236}">
                  <a16:creationId xmlns:a16="http://schemas.microsoft.com/office/drawing/2014/main" id="{2D372D6A-BF3B-45C9-A753-46282210BD14}"/>
                </a:ext>
              </a:extLst>
            </p:cNvPr>
            <p:cNvSpPr>
              <a:spLocks noChangeAspect="1"/>
            </p:cNvSpPr>
            <p:nvPr/>
          </p:nvSpPr>
          <p:spPr>
            <a:xfrm>
              <a:off x="5994457" y="3309752"/>
              <a:ext cx="2933700" cy="2933700"/>
            </a:xfrm>
            <a:prstGeom prst="ellipse">
              <a:avLst/>
            </a:prstGeom>
            <a:gradFill flip="none" rotWithShape="1">
              <a:gsLst>
                <a:gs pos="0">
                  <a:schemeClr val="bg1"/>
                </a:gs>
                <a:gs pos="5000">
                  <a:schemeClr val="bg1">
                    <a:lumMod val="95000"/>
                  </a:schemeClr>
                </a:gs>
                <a:gs pos="10000">
                  <a:schemeClr val="bg1">
                    <a:alpha val="20000"/>
                  </a:schemeClr>
                </a:gs>
                <a:gs pos="68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5A8B4B3-0F88-4ED5-9840-B7CF26B954EE}"/>
                </a:ext>
              </a:extLst>
            </p:cNvPr>
            <p:cNvSpPr/>
            <p:nvPr/>
          </p:nvSpPr>
          <p:spPr>
            <a:xfrm>
              <a:off x="7140906" y="4456201"/>
              <a:ext cx="640802" cy="640802"/>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0" name="Straight Connector 19">
            <a:extLst>
              <a:ext uri="{FF2B5EF4-FFF2-40B4-BE49-F238E27FC236}">
                <a16:creationId xmlns:a16="http://schemas.microsoft.com/office/drawing/2014/main" id="{1CB7EDAF-1848-45BF-96B5-8ACCAC7414C0}"/>
              </a:ext>
            </a:extLst>
          </p:cNvPr>
          <p:cNvCxnSpPr/>
          <p:nvPr userDrawn="1"/>
        </p:nvCxnSpPr>
        <p:spPr>
          <a:xfrm>
            <a:off x="4599729" y="1044801"/>
            <a:ext cx="2826596" cy="0"/>
          </a:xfrm>
          <a:prstGeom prst="line">
            <a:avLst/>
          </a:prstGeom>
          <a:ln>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BAE55CEE-7029-4EBB-BB73-2FC34893BEDE}"/>
              </a:ext>
            </a:extLst>
          </p:cNvPr>
          <p:cNvSpPr>
            <a:spLocks noGrp="1"/>
          </p:cNvSpPr>
          <p:nvPr>
            <p:ph type="title"/>
          </p:nvPr>
        </p:nvSpPr>
        <p:spPr>
          <a:xfrm>
            <a:off x="2140879" y="445399"/>
            <a:ext cx="7910243" cy="348230"/>
          </a:xfrm>
          <a:prstGeom prst="rect">
            <a:avLst/>
          </a:prstGeom>
        </p:spPr>
        <p:txBody>
          <a:bodyPr vert="horz" lIns="0" tIns="0" rIns="0" bIns="0" rtlCol="0" anchor="t">
            <a:noAutofit/>
          </a:bodyPr>
          <a:lstStyle/>
          <a:p>
            <a:r>
              <a:rPr lang="en-US"/>
              <a:t>Your Title</a:t>
            </a:r>
          </a:p>
        </p:txBody>
      </p:sp>
      <p:sp>
        <p:nvSpPr>
          <p:cNvPr id="3" name="Text Placeholder 2">
            <a:extLst>
              <a:ext uri="{FF2B5EF4-FFF2-40B4-BE49-F238E27FC236}">
                <a16:creationId xmlns:a16="http://schemas.microsoft.com/office/drawing/2014/main" id="{C077835D-5D88-495C-B1CF-AC59401B0C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60041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1" r:id="rId4"/>
    <p:sldLayoutId id="2147483653" r:id="rId5"/>
  </p:sldLayoutIdLst>
  <p:hf sldNum="0" hdr="0" ftr="0" dt="0"/>
  <p:txStyles>
    <p:titleStyle>
      <a:lvl1pPr algn="ctr" defTabSz="914400" rtl="0" eaLnBrk="1" latinLnBrk="0" hangingPunct="1">
        <a:lnSpc>
          <a:spcPct val="100000"/>
        </a:lnSpc>
        <a:spcBef>
          <a:spcPct val="0"/>
        </a:spcBef>
        <a:buNone/>
        <a:defRPr sz="2400" kern="1200" cap="all" spc="1000" baseline="0">
          <a:gradFill>
            <a:gsLst>
              <a:gs pos="0">
                <a:schemeClr val="accent4"/>
              </a:gs>
              <a:gs pos="100000">
                <a:schemeClr val="accent3"/>
              </a:gs>
            </a:gsLst>
            <a:lin ang="5400000" scaled="0"/>
          </a:gra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cid:6f1b0179-66e1-4a21-b260-bd300cc7e7fe@namprd17.prod.outlook.com" TargetMode="External"/><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3.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4.xml"/><Relationship Id="rId5" Type="http://schemas.openxmlformats.org/officeDocument/2006/relationships/image" Target="../media/image28.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D994B-9E5C-406E-A636-DEB25F942C2D}"/>
              </a:ext>
            </a:extLst>
          </p:cNvPr>
          <p:cNvSpPr>
            <a:spLocks noGrp="1"/>
          </p:cNvSpPr>
          <p:nvPr>
            <p:ph type="title"/>
          </p:nvPr>
        </p:nvSpPr>
        <p:spPr/>
        <p:txBody>
          <a:bodyPr/>
          <a:lstStyle/>
          <a:p>
            <a:r>
              <a:rPr lang="en-US"/>
              <a:t>IN LOVING MEMORY OF </a:t>
            </a:r>
          </a:p>
        </p:txBody>
      </p:sp>
      <p:sp>
        <p:nvSpPr>
          <p:cNvPr id="3" name="Text Placeholder 2">
            <a:extLst>
              <a:ext uri="{FF2B5EF4-FFF2-40B4-BE49-F238E27FC236}">
                <a16:creationId xmlns:a16="http://schemas.microsoft.com/office/drawing/2014/main" id="{1B20E778-F389-4483-AD4B-FC5899EF6FBF}"/>
              </a:ext>
            </a:extLst>
          </p:cNvPr>
          <p:cNvSpPr>
            <a:spLocks noGrp="1"/>
          </p:cNvSpPr>
          <p:nvPr>
            <p:ph type="body" sz="quarter" idx="10"/>
          </p:nvPr>
        </p:nvSpPr>
        <p:spPr/>
        <p:txBody>
          <a:bodyPr/>
          <a:lstStyle/>
          <a:p>
            <a:r>
              <a:rPr lang="en-US"/>
              <a:t>DeAnne</a:t>
            </a:r>
            <a:br>
              <a:rPr lang="en-US"/>
            </a:br>
            <a:r>
              <a:rPr lang="en-US" noProof="1"/>
              <a:t>Connolly</a:t>
            </a:r>
          </a:p>
        </p:txBody>
      </p:sp>
      <p:sp>
        <p:nvSpPr>
          <p:cNvPr id="4" name="Text Placeholder 3">
            <a:extLst>
              <a:ext uri="{FF2B5EF4-FFF2-40B4-BE49-F238E27FC236}">
                <a16:creationId xmlns:a16="http://schemas.microsoft.com/office/drawing/2014/main" id="{2BA20BCD-71BF-4E41-85AC-C14D2D2CFF64}"/>
              </a:ext>
            </a:extLst>
          </p:cNvPr>
          <p:cNvSpPr>
            <a:spLocks noGrp="1"/>
          </p:cNvSpPr>
          <p:nvPr>
            <p:ph type="body" sz="quarter" idx="11"/>
          </p:nvPr>
        </p:nvSpPr>
        <p:spPr>
          <a:xfrm>
            <a:off x="5881442" y="4839819"/>
            <a:ext cx="5469184" cy="508000"/>
          </a:xfrm>
        </p:spPr>
        <p:txBody>
          <a:bodyPr/>
          <a:lstStyle/>
          <a:p>
            <a:r>
              <a:rPr lang="en-US"/>
              <a:t>2022</a:t>
            </a:r>
          </a:p>
        </p:txBody>
      </p:sp>
      <p:pic>
        <p:nvPicPr>
          <p:cNvPr id="7" name="Picture 4" descr="Miami FL area 'connector' DeAnne Connolly Graham dies at 66 | Miami Herald">
            <a:extLst>
              <a:ext uri="{FF2B5EF4-FFF2-40B4-BE49-F238E27FC236}">
                <a16:creationId xmlns:a16="http://schemas.microsoft.com/office/drawing/2014/main" id="{F8E172F8-29BE-DDE4-362D-F9D9805245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747" r="23614"/>
          <a:stretch/>
        </p:blipFill>
        <p:spPr bwMode="auto">
          <a:xfrm>
            <a:off x="540816" y="475799"/>
            <a:ext cx="5340625" cy="5704841"/>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3515387"/>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522344B9-BD8A-1216-CEAD-61C62C02C5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4834" y="146879"/>
            <a:ext cx="4923183" cy="6564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8231180"/>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CAB001AE-54EF-341F-32BC-FA1B1D7FC6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2163"/>
          <a:stretch/>
        </p:blipFill>
        <p:spPr bwMode="auto">
          <a:xfrm>
            <a:off x="2553544" y="18233"/>
            <a:ext cx="6590456" cy="6839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1746947"/>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2D788180-54E9-3CC7-101B-553B7B31CDD7}"/>
              </a:ext>
            </a:extLst>
          </p:cNvPr>
          <p:cNvPicPr>
            <a:picLocks noChangeAspect="1" noChangeArrowheads="1"/>
          </p:cNvPicPr>
          <p:nvPr/>
        </p:nvPicPr>
        <p:blipFill rotWithShape="1">
          <a:blip r:embed="rId2" r:link="rId3">
            <a:extLst>
              <a:ext uri="{28A0092B-C50C-407E-A947-70E740481C1C}">
                <a14:useLocalDpi xmlns:a14="http://schemas.microsoft.com/office/drawing/2010/main" val="0"/>
              </a:ext>
            </a:extLst>
          </a:blip>
          <a:srcRect b="21904"/>
          <a:stretch>
            <a:fillRect/>
          </a:stretch>
        </p:blipFill>
        <p:spPr bwMode="auto">
          <a:xfrm>
            <a:off x="1756926" y="746424"/>
            <a:ext cx="8771295" cy="5137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7196342"/>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B0C88-5E82-4FD4-B39B-63E53E6F1FA7}"/>
              </a:ext>
            </a:extLst>
          </p:cNvPr>
          <p:cNvSpPr>
            <a:spLocks noGrp="1"/>
          </p:cNvSpPr>
          <p:nvPr>
            <p:ph type="title"/>
          </p:nvPr>
        </p:nvSpPr>
        <p:spPr/>
        <p:txBody>
          <a:bodyPr/>
          <a:lstStyle/>
          <a:p>
            <a:r>
              <a:rPr lang="en-US"/>
              <a:t>DeAnne </a:t>
            </a:r>
            <a:r>
              <a:rPr lang="en-US" err="1"/>
              <a:t>connolly</a:t>
            </a:r>
            <a:endParaRPr lang="en-US"/>
          </a:p>
        </p:txBody>
      </p:sp>
      <p:sp>
        <p:nvSpPr>
          <p:cNvPr id="4" name="Picture Placeholder 3">
            <a:extLst>
              <a:ext uri="{FF2B5EF4-FFF2-40B4-BE49-F238E27FC236}">
                <a16:creationId xmlns:a16="http://schemas.microsoft.com/office/drawing/2014/main" id="{A2E796D9-1073-23DB-518D-092344B32610}"/>
              </a:ext>
            </a:extLst>
          </p:cNvPr>
          <p:cNvSpPr>
            <a:spLocks noGrp="1"/>
          </p:cNvSpPr>
          <p:nvPr>
            <p:ph type="pic" sz="quarter" idx="4294967295"/>
          </p:nvPr>
        </p:nvSpPr>
        <p:spPr>
          <a:xfrm>
            <a:off x="3629244" y="1955243"/>
            <a:ext cx="4933512" cy="3674163"/>
          </a:xfrm>
        </p:spPr>
      </p:sp>
      <p:pic>
        <p:nvPicPr>
          <p:cNvPr id="4101" name="Picture 5" descr="Fundraiser by DeAnne Connolly Graham : A Time of Need">
            <a:extLst>
              <a:ext uri="{FF2B5EF4-FFF2-40B4-BE49-F238E27FC236}">
                <a16:creationId xmlns:a16="http://schemas.microsoft.com/office/drawing/2014/main" id="{7B0E6A77-2932-1D95-31F4-B493985FB6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7237" y="1456407"/>
            <a:ext cx="8270875" cy="467183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552185"/>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D994B-9E5C-406E-A636-DEB25F942C2D}"/>
              </a:ext>
            </a:extLst>
          </p:cNvPr>
          <p:cNvSpPr>
            <a:spLocks noGrp="1"/>
          </p:cNvSpPr>
          <p:nvPr>
            <p:ph type="title"/>
          </p:nvPr>
        </p:nvSpPr>
        <p:spPr/>
        <p:txBody>
          <a:bodyPr/>
          <a:lstStyle/>
          <a:p>
            <a:r>
              <a:rPr lang="en-US"/>
              <a:t>IN LOVING MEMORY OF </a:t>
            </a:r>
          </a:p>
        </p:txBody>
      </p:sp>
      <p:sp>
        <p:nvSpPr>
          <p:cNvPr id="3" name="Text Placeholder 2">
            <a:extLst>
              <a:ext uri="{FF2B5EF4-FFF2-40B4-BE49-F238E27FC236}">
                <a16:creationId xmlns:a16="http://schemas.microsoft.com/office/drawing/2014/main" id="{1B20E778-F389-4483-AD4B-FC5899EF6FBF}"/>
              </a:ext>
            </a:extLst>
          </p:cNvPr>
          <p:cNvSpPr>
            <a:spLocks noGrp="1"/>
          </p:cNvSpPr>
          <p:nvPr>
            <p:ph type="body" sz="quarter" idx="10"/>
          </p:nvPr>
        </p:nvSpPr>
        <p:spPr/>
        <p:txBody>
          <a:bodyPr/>
          <a:lstStyle/>
          <a:p>
            <a:r>
              <a:rPr lang="en-US"/>
              <a:t>Mark</a:t>
            </a:r>
          </a:p>
          <a:p>
            <a:r>
              <a:rPr lang="en-US" noProof="1"/>
              <a:t>Samuelian</a:t>
            </a:r>
          </a:p>
        </p:txBody>
      </p:sp>
      <p:sp>
        <p:nvSpPr>
          <p:cNvPr id="4" name="Text Placeholder 3">
            <a:extLst>
              <a:ext uri="{FF2B5EF4-FFF2-40B4-BE49-F238E27FC236}">
                <a16:creationId xmlns:a16="http://schemas.microsoft.com/office/drawing/2014/main" id="{2BA20BCD-71BF-4E41-85AC-C14D2D2CFF64}"/>
              </a:ext>
            </a:extLst>
          </p:cNvPr>
          <p:cNvSpPr>
            <a:spLocks noGrp="1"/>
          </p:cNvSpPr>
          <p:nvPr>
            <p:ph type="body" sz="quarter" idx="11"/>
          </p:nvPr>
        </p:nvSpPr>
        <p:spPr/>
        <p:txBody>
          <a:bodyPr/>
          <a:lstStyle/>
          <a:p>
            <a:r>
              <a:rPr lang="en-US"/>
              <a:t>2022</a:t>
            </a:r>
          </a:p>
        </p:txBody>
      </p:sp>
      <p:pic>
        <p:nvPicPr>
          <p:cNvPr id="10" name="Picture 9">
            <a:extLst>
              <a:ext uri="{FF2B5EF4-FFF2-40B4-BE49-F238E27FC236}">
                <a16:creationId xmlns:a16="http://schemas.microsoft.com/office/drawing/2014/main" id="{2567782E-78FA-A154-4F80-B230F116D556}"/>
              </a:ext>
            </a:extLst>
          </p:cNvPr>
          <p:cNvPicPr>
            <a:picLocks noChangeAspect="1"/>
          </p:cNvPicPr>
          <p:nvPr/>
        </p:nvPicPr>
        <p:blipFill rotWithShape="1">
          <a:blip r:embed="rId3"/>
          <a:srcRect l="30010" r="15242"/>
          <a:stretch/>
        </p:blipFill>
        <p:spPr>
          <a:xfrm>
            <a:off x="718480" y="0"/>
            <a:ext cx="4781171" cy="6648940"/>
          </a:xfrm>
          <a:prstGeom prst="rect">
            <a:avLst/>
          </a:prstGeom>
          <a:effectLst>
            <a:softEdge rad="317500"/>
          </a:effectLst>
        </p:spPr>
      </p:pic>
    </p:spTree>
    <p:extLst>
      <p:ext uri="{BB962C8B-B14F-4D97-AF65-F5344CB8AC3E}">
        <p14:creationId xmlns:p14="http://schemas.microsoft.com/office/powerpoint/2010/main" val="2861164590"/>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A5B2675-E6C9-79FF-4DB9-96ED22D26BD3}"/>
              </a:ext>
            </a:extLst>
          </p:cNvPr>
          <p:cNvPicPr>
            <a:picLocks noChangeAspect="1"/>
          </p:cNvPicPr>
          <p:nvPr/>
        </p:nvPicPr>
        <p:blipFill>
          <a:blip r:embed="rId4"/>
          <a:stretch>
            <a:fillRect/>
          </a:stretch>
        </p:blipFill>
        <p:spPr>
          <a:xfrm>
            <a:off x="2371485" y="425450"/>
            <a:ext cx="8334724" cy="6007100"/>
          </a:xfrm>
          <a:prstGeom prst="rect">
            <a:avLst/>
          </a:prstGeom>
          <a:effectLst>
            <a:softEdge rad="63500"/>
          </a:effectLst>
        </p:spPr>
      </p:pic>
    </p:spTree>
    <p:custDataLst>
      <p:tags r:id="rId1"/>
    </p:custDataLst>
    <p:extLst>
      <p:ext uri="{BB962C8B-B14F-4D97-AF65-F5344CB8AC3E}">
        <p14:creationId xmlns:p14="http://schemas.microsoft.com/office/powerpoint/2010/main" val="1504048610"/>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6EF3B0C-9F4E-E13B-1939-C2E390AEDCF4}"/>
              </a:ext>
            </a:extLst>
          </p:cNvPr>
          <p:cNvPicPr>
            <a:picLocks noChangeAspect="1"/>
          </p:cNvPicPr>
          <p:nvPr/>
        </p:nvPicPr>
        <p:blipFill>
          <a:blip r:embed="rId4"/>
          <a:stretch>
            <a:fillRect/>
          </a:stretch>
        </p:blipFill>
        <p:spPr>
          <a:xfrm>
            <a:off x="1663329" y="1054100"/>
            <a:ext cx="9057776" cy="4596023"/>
          </a:xfrm>
          <a:prstGeom prst="rect">
            <a:avLst/>
          </a:prstGeom>
          <a:effectLst>
            <a:softEdge rad="63500"/>
          </a:effectLst>
        </p:spPr>
      </p:pic>
    </p:spTree>
    <p:custDataLst>
      <p:tags r:id="rId1"/>
    </p:custDataLst>
    <p:extLst>
      <p:ext uri="{BB962C8B-B14F-4D97-AF65-F5344CB8AC3E}">
        <p14:creationId xmlns:p14="http://schemas.microsoft.com/office/powerpoint/2010/main" val="1139388407"/>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9D1B9D-A17F-5FCD-EB32-B02B5EB08352}"/>
              </a:ext>
            </a:extLst>
          </p:cNvPr>
          <p:cNvPicPr>
            <a:picLocks noChangeAspect="1"/>
          </p:cNvPicPr>
          <p:nvPr/>
        </p:nvPicPr>
        <p:blipFill>
          <a:blip r:embed="rId2"/>
          <a:stretch>
            <a:fillRect/>
          </a:stretch>
        </p:blipFill>
        <p:spPr>
          <a:xfrm>
            <a:off x="1008311" y="1085298"/>
            <a:ext cx="9914372" cy="4921801"/>
          </a:xfrm>
          <a:prstGeom prst="rect">
            <a:avLst/>
          </a:prstGeom>
          <a:effectLst>
            <a:softEdge rad="63500"/>
          </a:effectLst>
        </p:spPr>
      </p:pic>
    </p:spTree>
    <p:extLst>
      <p:ext uri="{BB962C8B-B14F-4D97-AF65-F5344CB8AC3E}">
        <p14:creationId xmlns:p14="http://schemas.microsoft.com/office/powerpoint/2010/main" val="2595493651"/>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EFAF3A-F2E5-85DC-D55E-56AA9E889962}"/>
              </a:ext>
            </a:extLst>
          </p:cNvPr>
          <p:cNvPicPr>
            <a:picLocks noChangeAspect="1"/>
          </p:cNvPicPr>
          <p:nvPr/>
        </p:nvPicPr>
        <p:blipFill rotWithShape="1">
          <a:blip r:embed="rId2"/>
          <a:srcRect b="24319"/>
          <a:stretch/>
        </p:blipFill>
        <p:spPr>
          <a:xfrm>
            <a:off x="1097370" y="1030718"/>
            <a:ext cx="10142118" cy="4989442"/>
          </a:xfrm>
          <a:prstGeom prst="rect">
            <a:avLst/>
          </a:prstGeom>
          <a:effectLst>
            <a:softEdge rad="63500"/>
          </a:effectLst>
        </p:spPr>
      </p:pic>
    </p:spTree>
    <p:extLst>
      <p:ext uri="{BB962C8B-B14F-4D97-AF65-F5344CB8AC3E}">
        <p14:creationId xmlns:p14="http://schemas.microsoft.com/office/powerpoint/2010/main" val="1816547852"/>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377CC1-481C-B6FC-7453-FABB554D89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70" r="-1" b="-1"/>
          <a:stretch/>
        </p:blipFill>
        <p:spPr bwMode="auto">
          <a:xfrm>
            <a:off x="1728025" y="793629"/>
            <a:ext cx="8735950" cy="5085345"/>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8" name="Picture 7" descr="Image result for samuelian miami">
            <a:extLst>
              <a:ext uri="{FF2B5EF4-FFF2-40B4-BE49-F238E27FC236}">
                <a16:creationId xmlns:a16="http://schemas.microsoft.com/office/drawing/2014/main" id="{787CDAB5-A611-7A65-4115-5AB9A51C40C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084" t="1" r="19584" b="1821"/>
          <a:stretch/>
        </p:blipFill>
        <p:spPr bwMode="auto">
          <a:xfrm>
            <a:off x="10687857" y="2574210"/>
            <a:ext cx="1113737" cy="1507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5176042"/>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Placeholder 11" descr="A picture containing person, people, standing, group&#10;&#10;Description automatically generated">
            <a:extLst>
              <a:ext uri="{FF2B5EF4-FFF2-40B4-BE49-F238E27FC236}">
                <a16:creationId xmlns:a16="http://schemas.microsoft.com/office/drawing/2014/main" id="{0F0AEE1B-28FD-C566-AB52-5E62C37AAB23}"/>
              </a:ext>
            </a:extLst>
          </p:cNvPr>
          <p:cNvPicPr>
            <a:picLocks noChangeAspect="1"/>
          </p:cNvPicPr>
          <p:nvPr/>
        </p:nvPicPr>
        <p:blipFill rotWithShape="1">
          <a:blip r:embed="rId2"/>
          <a:srcRect t="21" b="12518"/>
          <a:stretch/>
        </p:blipFill>
        <p:spPr>
          <a:xfrm>
            <a:off x="2739988" y="166753"/>
            <a:ext cx="5642012" cy="6582390"/>
          </a:xfrm>
          <a:custGeom>
            <a:avLst/>
            <a:gdLst>
              <a:gd name="connsiteX0" fmla="*/ 0 w 708342"/>
              <a:gd name="connsiteY0" fmla="*/ 0 h 483545"/>
              <a:gd name="connsiteX1" fmla="*/ 708342 w 708342"/>
              <a:gd name="connsiteY1" fmla="*/ 0 h 483545"/>
              <a:gd name="connsiteX2" fmla="*/ 708342 w 708342"/>
              <a:gd name="connsiteY2" fmla="*/ 483545 h 483545"/>
              <a:gd name="connsiteX3" fmla="*/ 0 w 708342"/>
              <a:gd name="connsiteY3" fmla="*/ 483545 h 483545"/>
            </a:gdLst>
            <a:ahLst/>
            <a:cxnLst>
              <a:cxn ang="0">
                <a:pos x="connsiteX0" y="connsiteY0"/>
              </a:cxn>
              <a:cxn ang="0">
                <a:pos x="connsiteX1" y="connsiteY1"/>
              </a:cxn>
              <a:cxn ang="0">
                <a:pos x="connsiteX2" y="connsiteY2"/>
              </a:cxn>
              <a:cxn ang="0">
                <a:pos x="connsiteX3" y="connsiteY3"/>
              </a:cxn>
            </a:cxnLst>
            <a:rect l="l" t="t" r="r" b="b"/>
            <a:pathLst>
              <a:path w="708342" h="483545">
                <a:moveTo>
                  <a:pt x="0" y="0"/>
                </a:moveTo>
                <a:lnTo>
                  <a:pt x="708342" y="0"/>
                </a:lnTo>
                <a:lnTo>
                  <a:pt x="708342" y="483545"/>
                </a:lnTo>
                <a:lnTo>
                  <a:pt x="0" y="483545"/>
                </a:lnTo>
                <a:close/>
              </a:path>
            </a:pathLst>
          </a:custGeom>
          <a:solidFill>
            <a:schemeClr val="bg1"/>
          </a:solidFill>
          <a:effectLst>
            <a:innerShdw blurRad="50800" dist="38100" dir="18900000">
              <a:prstClr val="black">
                <a:alpha val="16000"/>
              </a:prstClr>
            </a:innerShdw>
          </a:effectLst>
        </p:spPr>
      </p:pic>
    </p:spTree>
    <p:extLst>
      <p:ext uri="{BB962C8B-B14F-4D97-AF65-F5344CB8AC3E}">
        <p14:creationId xmlns:p14="http://schemas.microsoft.com/office/powerpoint/2010/main" val="842794188"/>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GMCVB President &amp; CEO Bill Talbert recently met with Miami… | Flickr">
            <a:extLst>
              <a:ext uri="{FF2B5EF4-FFF2-40B4-BE49-F238E27FC236}">
                <a16:creationId xmlns:a16="http://schemas.microsoft.com/office/drawing/2014/main" id="{0C3B136B-53DC-C6EB-6A92-4D7C09BE41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773" b="8560"/>
          <a:stretch/>
        </p:blipFill>
        <p:spPr bwMode="auto">
          <a:xfrm>
            <a:off x="1591786" y="1014090"/>
            <a:ext cx="9154989" cy="4975891"/>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7793194"/>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6ABF66-45FE-7362-66E4-0357BA9297CF}"/>
              </a:ext>
            </a:extLst>
          </p:cNvPr>
          <p:cNvPicPr>
            <a:picLocks noChangeAspect="1"/>
          </p:cNvPicPr>
          <p:nvPr/>
        </p:nvPicPr>
        <p:blipFill rotWithShape="1">
          <a:blip r:embed="rId2"/>
          <a:srcRect b="7049"/>
          <a:stretch/>
        </p:blipFill>
        <p:spPr>
          <a:xfrm>
            <a:off x="1094884" y="916498"/>
            <a:ext cx="9539985" cy="4670760"/>
          </a:xfrm>
          <a:prstGeom prst="rect">
            <a:avLst/>
          </a:prstGeom>
          <a:effectLst>
            <a:softEdge rad="63500"/>
          </a:effectLst>
        </p:spPr>
      </p:pic>
    </p:spTree>
    <p:extLst>
      <p:ext uri="{BB962C8B-B14F-4D97-AF65-F5344CB8AC3E}">
        <p14:creationId xmlns:p14="http://schemas.microsoft.com/office/powerpoint/2010/main" val="555209352"/>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Image result for samuelian miami">
            <a:extLst>
              <a:ext uri="{FF2B5EF4-FFF2-40B4-BE49-F238E27FC236}">
                <a16:creationId xmlns:a16="http://schemas.microsoft.com/office/drawing/2014/main" id="{903404A7-4A34-9588-4610-449314B1E6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5676"/>
          <a:stretch/>
        </p:blipFill>
        <p:spPr bwMode="auto">
          <a:xfrm>
            <a:off x="2729322" y="296995"/>
            <a:ext cx="6733355" cy="607321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1601201"/>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64412C24-4F65-D6BB-AFEA-2574194CE10E}"/>
              </a:ext>
            </a:extLst>
          </p:cNvPr>
          <p:cNvSpPr>
            <a:spLocks noGrp="1"/>
          </p:cNvSpPr>
          <p:nvPr>
            <p:ph type="pic" sz="quarter" idx="4294967295"/>
          </p:nvPr>
        </p:nvSpPr>
        <p:spPr>
          <a:xfrm>
            <a:off x="8855204" y="2180484"/>
            <a:ext cx="2333566" cy="3599999"/>
          </a:xfrm>
          <a:effectLst>
            <a:innerShdw blurRad="50800" dist="38100" dir="18900000">
              <a:prstClr val="black">
                <a:alpha val="16000"/>
              </a:prstClr>
            </a:innerShdw>
            <a:softEdge rad="127000"/>
          </a:effectLst>
        </p:spPr>
      </p:sp>
      <p:pic>
        <p:nvPicPr>
          <p:cNvPr id="9" name="Picture 8">
            <a:extLst>
              <a:ext uri="{FF2B5EF4-FFF2-40B4-BE49-F238E27FC236}">
                <a16:creationId xmlns:a16="http://schemas.microsoft.com/office/drawing/2014/main" id="{47BB4788-C05D-80FB-A013-B951F8BB3C24}"/>
              </a:ext>
            </a:extLst>
          </p:cNvPr>
          <p:cNvPicPr>
            <a:picLocks noChangeAspect="1"/>
          </p:cNvPicPr>
          <p:nvPr/>
        </p:nvPicPr>
        <p:blipFill>
          <a:blip r:embed="rId4"/>
          <a:stretch>
            <a:fillRect/>
          </a:stretch>
        </p:blipFill>
        <p:spPr>
          <a:xfrm>
            <a:off x="1618430" y="1046458"/>
            <a:ext cx="9872761" cy="4734025"/>
          </a:xfrm>
          <a:prstGeom prst="rect">
            <a:avLst/>
          </a:prstGeom>
          <a:effectLst>
            <a:glow rad="228600">
              <a:schemeClr val="accent4">
                <a:satMod val="175000"/>
                <a:alpha val="40000"/>
              </a:schemeClr>
            </a:glow>
          </a:effectLst>
        </p:spPr>
      </p:pic>
    </p:spTree>
    <p:custDataLst>
      <p:tags r:id="rId1"/>
    </p:custDataLst>
    <p:extLst>
      <p:ext uri="{BB962C8B-B14F-4D97-AF65-F5344CB8AC3E}">
        <p14:creationId xmlns:p14="http://schemas.microsoft.com/office/powerpoint/2010/main" val="2999093772"/>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A7704844-09DE-2DD2-0719-C5A6328300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7061" y="351371"/>
            <a:ext cx="7166233" cy="6013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9417019"/>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B557EE-E2D4-0DDD-60FB-CB504C4765A9}"/>
              </a:ext>
            </a:extLst>
          </p:cNvPr>
          <p:cNvPicPr>
            <a:picLocks noChangeAspect="1"/>
          </p:cNvPicPr>
          <p:nvPr/>
        </p:nvPicPr>
        <p:blipFill>
          <a:blip r:embed="rId2"/>
          <a:stretch>
            <a:fillRect/>
          </a:stretch>
        </p:blipFill>
        <p:spPr>
          <a:xfrm>
            <a:off x="1372301" y="1456244"/>
            <a:ext cx="9447398" cy="4144455"/>
          </a:xfrm>
          <a:prstGeom prst="rect">
            <a:avLst/>
          </a:prstGeom>
          <a:effectLst>
            <a:softEdge rad="127000"/>
          </a:effectLst>
        </p:spPr>
      </p:pic>
    </p:spTree>
    <p:extLst>
      <p:ext uri="{BB962C8B-B14F-4D97-AF65-F5344CB8AC3E}">
        <p14:creationId xmlns:p14="http://schemas.microsoft.com/office/powerpoint/2010/main" val="985580893"/>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50BC6C93-CA23-5881-EFF0-F19F03BEC560}"/>
              </a:ext>
            </a:extLst>
          </p:cNvPr>
          <p:cNvSpPr>
            <a:spLocks noChangeArrowheads="1"/>
          </p:cNvSpPr>
          <p:nvPr/>
        </p:nvSpPr>
        <p:spPr bwMode="auto">
          <a:xfrm>
            <a:off x="3344332" y="-864207"/>
            <a:ext cx="8449734" cy="145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5" name="Picture 4">
            <a:extLst>
              <a:ext uri="{FF2B5EF4-FFF2-40B4-BE49-F238E27FC236}">
                <a16:creationId xmlns:a16="http://schemas.microsoft.com/office/drawing/2014/main" id="{52C5C364-2AA5-F4BD-081A-87AEC0849199}"/>
              </a:ext>
            </a:extLst>
          </p:cNvPr>
          <p:cNvPicPr>
            <a:picLocks noChangeAspect="1"/>
          </p:cNvPicPr>
          <p:nvPr/>
        </p:nvPicPr>
        <p:blipFill>
          <a:blip r:embed="rId4"/>
          <a:stretch>
            <a:fillRect/>
          </a:stretch>
        </p:blipFill>
        <p:spPr>
          <a:xfrm>
            <a:off x="707418" y="1159648"/>
            <a:ext cx="4976225" cy="2902408"/>
          </a:xfrm>
          <a:prstGeom prst="rect">
            <a:avLst/>
          </a:prstGeom>
          <a:effectLst>
            <a:softEdge rad="127000"/>
          </a:effectLst>
        </p:spPr>
      </p:pic>
      <p:pic>
        <p:nvPicPr>
          <p:cNvPr id="6" name="Picture 5">
            <a:extLst>
              <a:ext uri="{FF2B5EF4-FFF2-40B4-BE49-F238E27FC236}">
                <a16:creationId xmlns:a16="http://schemas.microsoft.com/office/drawing/2014/main" id="{3AC5F621-0BA3-9BC4-6FFA-E7D097220BFC}"/>
              </a:ext>
            </a:extLst>
          </p:cNvPr>
          <p:cNvPicPr>
            <a:picLocks noChangeAspect="1"/>
          </p:cNvPicPr>
          <p:nvPr/>
        </p:nvPicPr>
        <p:blipFill>
          <a:blip r:embed="rId5"/>
          <a:stretch>
            <a:fillRect/>
          </a:stretch>
        </p:blipFill>
        <p:spPr>
          <a:xfrm>
            <a:off x="5873015" y="1159648"/>
            <a:ext cx="5683221" cy="4176068"/>
          </a:xfrm>
          <a:prstGeom prst="rect">
            <a:avLst/>
          </a:prstGeom>
          <a:effectLst>
            <a:softEdge rad="127000"/>
          </a:effectLst>
        </p:spPr>
      </p:pic>
    </p:spTree>
    <p:custDataLst>
      <p:tags r:id="rId1"/>
    </p:custDataLst>
    <p:extLst>
      <p:ext uri="{BB962C8B-B14F-4D97-AF65-F5344CB8AC3E}">
        <p14:creationId xmlns:p14="http://schemas.microsoft.com/office/powerpoint/2010/main" val="1610469246"/>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B0C88-5E82-4FD4-B39B-63E53E6F1FA7}"/>
              </a:ext>
            </a:extLst>
          </p:cNvPr>
          <p:cNvSpPr>
            <a:spLocks noGrp="1"/>
          </p:cNvSpPr>
          <p:nvPr>
            <p:ph type="title"/>
          </p:nvPr>
        </p:nvSpPr>
        <p:spPr/>
        <p:txBody>
          <a:bodyPr/>
          <a:lstStyle/>
          <a:p>
            <a:r>
              <a:rPr lang="en-US"/>
              <a:t>Mark </a:t>
            </a:r>
            <a:r>
              <a:rPr lang="en-US" err="1"/>
              <a:t>Samuelian</a:t>
            </a:r>
            <a:endParaRPr lang="en-US"/>
          </a:p>
        </p:txBody>
      </p:sp>
      <p:sp>
        <p:nvSpPr>
          <p:cNvPr id="4" name="Picture Placeholder 3">
            <a:extLst>
              <a:ext uri="{FF2B5EF4-FFF2-40B4-BE49-F238E27FC236}">
                <a16:creationId xmlns:a16="http://schemas.microsoft.com/office/drawing/2014/main" id="{A2E796D9-1073-23DB-518D-092344B32610}"/>
              </a:ext>
            </a:extLst>
          </p:cNvPr>
          <p:cNvSpPr>
            <a:spLocks noGrp="1"/>
          </p:cNvSpPr>
          <p:nvPr>
            <p:ph type="pic" sz="quarter" idx="4294967295"/>
          </p:nvPr>
        </p:nvSpPr>
        <p:spPr>
          <a:xfrm>
            <a:off x="3629244" y="1955243"/>
            <a:ext cx="4933512" cy="3674163"/>
          </a:xfrm>
        </p:spPr>
      </p:sp>
      <p:pic>
        <p:nvPicPr>
          <p:cNvPr id="5" name="Picture 4">
            <a:extLst>
              <a:ext uri="{FF2B5EF4-FFF2-40B4-BE49-F238E27FC236}">
                <a16:creationId xmlns:a16="http://schemas.microsoft.com/office/drawing/2014/main" id="{11079F0E-7616-1459-47EC-398F87600DE9}"/>
              </a:ext>
            </a:extLst>
          </p:cNvPr>
          <p:cNvPicPr>
            <a:picLocks noChangeAspect="1"/>
          </p:cNvPicPr>
          <p:nvPr/>
        </p:nvPicPr>
        <p:blipFill>
          <a:blip r:embed="rId3"/>
          <a:stretch>
            <a:fillRect/>
          </a:stretch>
        </p:blipFill>
        <p:spPr>
          <a:xfrm>
            <a:off x="3019425" y="1009650"/>
            <a:ext cx="6436341" cy="5239529"/>
          </a:xfrm>
          <a:prstGeom prst="rect">
            <a:avLst/>
          </a:prstGeom>
          <a:effectLst>
            <a:softEdge rad="317500"/>
          </a:effectLst>
        </p:spPr>
      </p:pic>
    </p:spTree>
    <p:extLst>
      <p:ext uri="{BB962C8B-B14F-4D97-AF65-F5344CB8AC3E}">
        <p14:creationId xmlns:p14="http://schemas.microsoft.com/office/powerpoint/2010/main" val="107301054"/>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D994B-9E5C-406E-A636-DEB25F942C2D}"/>
              </a:ext>
            </a:extLst>
          </p:cNvPr>
          <p:cNvSpPr>
            <a:spLocks noGrp="1"/>
          </p:cNvSpPr>
          <p:nvPr>
            <p:ph type="title"/>
          </p:nvPr>
        </p:nvSpPr>
        <p:spPr/>
        <p:txBody>
          <a:bodyPr/>
          <a:lstStyle/>
          <a:p>
            <a:r>
              <a:rPr lang="en-US"/>
              <a:t>IN LOVING MEMORY OF </a:t>
            </a:r>
          </a:p>
        </p:txBody>
      </p:sp>
      <p:sp>
        <p:nvSpPr>
          <p:cNvPr id="3" name="Text Placeholder 2">
            <a:extLst>
              <a:ext uri="{FF2B5EF4-FFF2-40B4-BE49-F238E27FC236}">
                <a16:creationId xmlns:a16="http://schemas.microsoft.com/office/drawing/2014/main" id="{1B20E778-F389-4483-AD4B-FC5899EF6FBF}"/>
              </a:ext>
            </a:extLst>
          </p:cNvPr>
          <p:cNvSpPr>
            <a:spLocks noGrp="1"/>
          </p:cNvSpPr>
          <p:nvPr>
            <p:ph type="body" sz="quarter" idx="10"/>
          </p:nvPr>
        </p:nvSpPr>
        <p:spPr/>
        <p:txBody>
          <a:bodyPr/>
          <a:lstStyle/>
          <a:p>
            <a:r>
              <a:rPr lang="en-US"/>
              <a:t>Michael</a:t>
            </a:r>
          </a:p>
          <a:p>
            <a:r>
              <a:rPr lang="en-US" noProof="1"/>
              <a:t>Aller</a:t>
            </a:r>
          </a:p>
        </p:txBody>
      </p:sp>
      <p:sp>
        <p:nvSpPr>
          <p:cNvPr id="4" name="Text Placeholder 3">
            <a:extLst>
              <a:ext uri="{FF2B5EF4-FFF2-40B4-BE49-F238E27FC236}">
                <a16:creationId xmlns:a16="http://schemas.microsoft.com/office/drawing/2014/main" id="{2BA20BCD-71BF-4E41-85AC-C14D2D2CFF64}"/>
              </a:ext>
            </a:extLst>
          </p:cNvPr>
          <p:cNvSpPr>
            <a:spLocks noGrp="1"/>
          </p:cNvSpPr>
          <p:nvPr>
            <p:ph type="body" sz="quarter" idx="11"/>
          </p:nvPr>
        </p:nvSpPr>
        <p:spPr/>
        <p:txBody>
          <a:bodyPr/>
          <a:lstStyle/>
          <a:p>
            <a:r>
              <a:rPr lang="en-US"/>
              <a:t>2022</a:t>
            </a:r>
          </a:p>
        </p:txBody>
      </p:sp>
      <p:pic>
        <p:nvPicPr>
          <p:cNvPr id="8" name="Picture 2" descr="SocialMiami - SocialManny: Episode 243">
            <a:extLst>
              <a:ext uri="{FF2B5EF4-FFF2-40B4-BE49-F238E27FC236}">
                <a16:creationId xmlns:a16="http://schemas.microsoft.com/office/drawing/2014/main" id="{3CD746DA-3C89-51CC-8D89-CE5BE7D72F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944" r="8852" b="1820"/>
          <a:stretch/>
        </p:blipFill>
        <p:spPr bwMode="auto">
          <a:xfrm>
            <a:off x="1042366" y="184712"/>
            <a:ext cx="4497043" cy="6382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9297474"/>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81CFBB-5AFF-890E-A8A0-992909F23E00}"/>
              </a:ext>
            </a:extLst>
          </p:cNvPr>
          <p:cNvPicPr>
            <a:picLocks noChangeAspect="1"/>
          </p:cNvPicPr>
          <p:nvPr/>
        </p:nvPicPr>
        <p:blipFill>
          <a:blip r:embed="rId3"/>
          <a:stretch>
            <a:fillRect/>
          </a:stretch>
        </p:blipFill>
        <p:spPr>
          <a:xfrm>
            <a:off x="1015372" y="3936568"/>
            <a:ext cx="2178402" cy="1429337"/>
          </a:xfrm>
          <a:prstGeom prst="rect">
            <a:avLst/>
          </a:prstGeom>
        </p:spPr>
      </p:pic>
      <p:pic>
        <p:nvPicPr>
          <p:cNvPr id="1026" name="Picture 2">
            <a:extLst>
              <a:ext uri="{FF2B5EF4-FFF2-40B4-BE49-F238E27FC236}">
                <a16:creationId xmlns:a16="http://schemas.microsoft.com/office/drawing/2014/main" id="{77DEA450-7B48-9354-68F7-1A27A1C797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1703" y="239137"/>
            <a:ext cx="4611757" cy="6149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0254436"/>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B4C4EE79-16F4-DF05-2FA7-8C9963D3CC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285"/>
          <a:stretch/>
        </p:blipFill>
        <p:spPr bwMode="auto">
          <a:xfrm>
            <a:off x="1196144" y="412110"/>
            <a:ext cx="10220428" cy="6033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4697276"/>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245992-40E7-5920-8604-C0A8D5D8DD21}"/>
              </a:ext>
            </a:extLst>
          </p:cNvPr>
          <p:cNvPicPr>
            <a:picLocks noChangeAspect="1"/>
          </p:cNvPicPr>
          <p:nvPr/>
        </p:nvPicPr>
        <p:blipFill>
          <a:blip r:embed="rId3"/>
          <a:stretch>
            <a:fillRect/>
          </a:stretch>
        </p:blipFill>
        <p:spPr>
          <a:xfrm>
            <a:off x="2146546" y="434009"/>
            <a:ext cx="8158398" cy="5989982"/>
          </a:xfrm>
          <a:prstGeom prst="rect">
            <a:avLst/>
          </a:prstGeom>
        </p:spPr>
      </p:pic>
      <p:pic>
        <p:nvPicPr>
          <p:cNvPr id="8" name="Picture 7">
            <a:extLst>
              <a:ext uri="{FF2B5EF4-FFF2-40B4-BE49-F238E27FC236}">
                <a16:creationId xmlns:a16="http://schemas.microsoft.com/office/drawing/2014/main" id="{CFC364B8-80A7-D56D-B464-0960052D9695}"/>
              </a:ext>
            </a:extLst>
          </p:cNvPr>
          <p:cNvPicPr>
            <a:picLocks noChangeAspect="1"/>
          </p:cNvPicPr>
          <p:nvPr/>
        </p:nvPicPr>
        <p:blipFill rotWithShape="1">
          <a:blip r:embed="rId4"/>
          <a:srcRect l="31510" r="8519"/>
          <a:stretch/>
        </p:blipFill>
        <p:spPr>
          <a:xfrm>
            <a:off x="8979160" y="3729148"/>
            <a:ext cx="2132588" cy="2983189"/>
          </a:xfrm>
          <a:prstGeom prst="rect">
            <a:avLst/>
          </a:prstGeom>
        </p:spPr>
      </p:pic>
    </p:spTree>
    <p:extLst>
      <p:ext uri="{BB962C8B-B14F-4D97-AF65-F5344CB8AC3E}">
        <p14:creationId xmlns:p14="http://schemas.microsoft.com/office/powerpoint/2010/main" val="2055331855"/>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B836E-F06B-7F44-DE36-9DAC6CEE5044}"/>
              </a:ext>
            </a:extLst>
          </p:cNvPr>
          <p:cNvSpPr>
            <a:spLocks noGrp="1"/>
          </p:cNvSpPr>
          <p:nvPr>
            <p:ph type="title" idx="4294967295"/>
          </p:nvPr>
        </p:nvSpPr>
        <p:spPr>
          <a:xfrm>
            <a:off x="2140879" y="445399"/>
            <a:ext cx="7910243" cy="348230"/>
          </a:xfrm>
        </p:spPr>
        <p:txBody>
          <a:bodyPr/>
          <a:lstStyle/>
          <a:p>
            <a:endParaRPr lang="en-US"/>
          </a:p>
        </p:txBody>
      </p:sp>
      <p:pic>
        <p:nvPicPr>
          <p:cNvPr id="8" name="Picture 7" descr="A group of people posing for a photo&#10;&#10;Description automatically generated">
            <a:extLst>
              <a:ext uri="{FF2B5EF4-FFF2-40B4-BE49-F238E27FC236}">
                <a16:creationId xmlns:a16="http://schemas.microsoft.com/office/drawing/2014/main" id="{8BF66A30-84D1-E19A-D035-B07CEDCAA947}"/>
              </a:ext>
            </a:extLst>
          </p:cNvPr>
          <p:cNvPicPr>
            <a:picLocks noChangeAspect="1"/>
          </p:cNvPicPr>
          <p:nvPr/>
        </p:nvPicPr>
        <p:blipFill>
          <a:blip r:embed="rId2"/>
          <a:stretch>
            <a:fillRect/>
          </a:stretch>
        </p:blipFill>
        <p:spPr>
          <a:xfrm>
            <a:off x="1710267" y="-8467"/>
            <a:ext cx="9144000" cy="6858000"/>
          </a:xfrm>
          <a:prstGeom prst="rect">
            <a:avLst/>
          </a:prstGeom>
        </p:spPr>
      </p:pic>
    </p:spTree>
    <p:extLst>
      <p:ext uri="{BB962C8B-B14F-4D97-AF65-F5344CB8AC3E}">
        <p14:creationId xmlns:p14="http://schemas.microsoft.com/office/powerpoint/2010/main" val="1731541430"/>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E081A5-40FC-23EC-4565-2499234004EB}"/>
              </a:ext>
            </a:extLst>
          </p:cNvPr>
          <p:cNvPicPr>
            <a:picLocks noChangeAspect="1"/>
          </p:cNvPicPr>
          <p:nvPr/>
        </p:nvPicPr>
        <p:blipFill rotWithShape="1">
          <a:blip r:embed="rId2"/>
          <a:srcRect t="11401"/>
          <a:stretch/>
        </p:blipFill>
        <p:spPr>
          <a:xfrm>
            <a:off x="3618150" y="95074"/>
            <a:ext cx="5062023" cy="6743048"/>
          </a:xfrm>
          <a:prstGeom prst="rect">
            <a:avLst/>
          </a:prstGeom>
          <a:effectLst>
            <a:softEdge rad="127000"/>
          </a:effectLst>
        </p:spPr>
      </p:pic>
    </p:spTree>
    <p:extLst>
      <p:ext uri="{BB962C8B-B14F-4D97-AF65-F5344CB8AC3E}">
        <p14:creationId xmlns:p14="http://schemas.microsoft.com/office/powerpoint/2010/main" val="2220438066"/>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group of people posing for a photo&#10;&#10;Description automatically generated">
            <a:extLst>
              <a:ext uri="{FF2B5EF4-FFF2-40B4-BE49-F238E27FC236}">
                <a16:creationId xmlns:a16="http://schemas.microsoft.com/office/drawing/2014/main" id="{280E8A8A-1ABE-0AF5-3DF3-8A1CF443A7B1}"/>
              </a:ext>
            </a:extLst>
          </p:cNvPr>
          <p:cNvPicPr>
            <a:picLocks noChangeAspect="1"/>
          </p:cNvPicPr>
          <p:nvPr/>
        </p:nvPicPr>
        <p:blipFill>
          <a:blip r:embed="rId2"/>
          <a:stretch>
            <a:fillRect/>
          </a:stretch>
        </p:blipFill>
        <p:spPr>
          <a:xfrm>
            <a:off x="1636888" y="169333"/>
            <a:ext cx="8918223" cy="6688667"/>
          </a:xfrm>
          <a:prstGeom prst="rect">
            <a:avLst/>
          </a:prstGeom>
        </p:spPr>
      </p:pic>
    </p:spTree>
    <p:extLst>
      <p:ext uri="{BB962C8B-B14F-4D97-AF65-F5344CB8AC3E}">
        <p14:creationId xmlns:p14="http://schemas.microsoft.com/office/powerpoint/2010/main" val="2660632767"/>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5673B3-F378-452A-210C-5C4DEFD1D9B7}"/>
              </a:ext>
            </a:extLst>
          </p:cNvPr>
          <p:cNvPicPr>
            <a:picLocks noChangeAspect="1"/>
          </p:cNvPicPr>
          <p:nvPr/>
        </p:nvPicPr>
        <p:blipFill>
          <a:blip r:embed="rId2"/>
          <a:stretch>
            <a:fillRect/>
          </a:stretch>
        </p:blipFill>
        <p:spPr>
          <a:xfrm>
            <a:off x="881270" y="432739"/>
            <a:ext cx="10556740" cy="5992521"/>
          </a:xfrm>
          <a:prstGeom prst="rect">
            <a:avLst/>
          </a:prstGeom>
        </p:spPr>
      </p:pic>
    </p:spTree>
    <p:extLst>
      <p:ext uri="{BB962C8B-B14F-4D97-AF65-F5344CB8AC3E}">
        <p14:creationId xmlns:p14="http://schemas.microsoft.com/office/powerpoint/2010/main" val="3959340328"/>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9961A-9334-3E4C-85C7-5C592D824498}"/>
              </a:ext>
            </a:extLst>
          </p:cNvPr>
          <p:cNvSpPr>
            <a:spLocks noGrp="1"/>
          </p:cNvSpPr>
          <p:nvPr>
            <p:ph type="title" idx="4294967295"/>
          </p:nvPr>
        </p:nvSpPr>
        <p:spPr>
          <a:xfrm>
            <a:off x="2140879" y="445399"/>
            <a:ext cx="7910243" cy="348230"/>
          </a:xfrm>
        </p:spPr>
        <p:txBody>
          <a:bodyPr/>
          <a:lstStyle/>
          <a:p>
            <a:endParaRPr lang="en-US"/>
          </a:p>
        </p:txBody>
      </p:sp>
      <p:pic>
        <p:nvPicPr>
          <p:cNvPr id="4" name="Picture 3" descr="A picture containing person, clothing, posing&#10;&#10;Description automatically generated">
            <a:extLst>
              <a:ext uri="{FF2B5EF4-FFF2-40B4-BE49-F238E27FC236}">
                <a16:creationId xmlns:a16="http://schemas.microsoft.com/office/drawing/2014/main" id="{3822BB67-1775-7B51-ECBA-9310C4814B1D}"/>
              </a:ext>
            </a:extLst>
          </p:cNvPr>
          <p:cNvPicPr>
            <a:picLocks noChangeAspect="1"/>
          </p:cNvPicPr>
          <p:nvPr/>
        </p:nvPicPr>
        <p:blipFill>
          <a:blip r:embed="rId2"/>
          <a:stretch>
            <a:fillRect/>
          </a:stretch>
        </p:blipFill>
        <p:spPr>
          <a:xfrm rot="10800000">
            <a:off x="1524000" y="0"/>
            <a:ext cx="9143999" cy="6857999"/>
          </a:xfrm>
          <a:prstGeom prst="rect">
            <a:avLst/>
          </a:prstGeom>
        </p:spPr>
      </p:pic>
    </p:spTree>
    <p:extLst>
      <p:ext uri="{BB962C8B-B14F-4D97-AF65-F5344CB8AC3E}">
        <p14:creationId xmlns:p14="http://schemas.microsoft.com/office/powerpoint/2010/main" val="2198668545"/>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A group of people posing for a photo&#10;&#10;Description automatically generated">
            <a:extLst>
              <a:ext uri="{FF2B5EF4-FFF2-40B4-BE49-F238E27FC236}">
                <a16:creationId xmlns:a16="http://schemas.microsoft.com/office/drawing/2014/main" id="{C252A321-E850-20ED-FB10-CAB3453F51DF}"/>
              </a:ext>
            </a:extLst>
          </p:cNvPr>
          <p:cNvPicPr>
            <a:picLocks noChangeAspect="1"/>
          </p:cNvPicPr>
          <p:nvPr/>
        </p:nvPicPr>
        <p:blipFill>
          <a:blip r:embed="rId2"/>
          <a:stretch>
            <a:fillRect/>
          </a:stretch>
        </p:blipFill>
        <p:spPr>
          <a:xfrm>
            <a:off x="1888870" y="-23139"/>
            <a:ext cx="8178897" cy="6937872"/>
          </a:xfrm>
          <a:prstGeom prst="rect">
            <a:avLst/>
          </a:prstGeom>
        </p:spPr>
      </p:pic>
    </p:spTree>
    <p:extLst>
      <p:ext uri="{BB962C8B-B14F-4D97-AF65-F5344CB8AC3E}">
        <p14:creationId xmlns:p14="http://schemas.microsoft.com/office/powerpoint/2010/main" val="3537451621"/>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C5AFABE-6F93-4EA0-94B3-66D618F7E48E}"/>
              </a:ext>
            </a:extLst>
          </p:cNvPr>
          <p:cNvSpPr>
            <a:spLocks noGrp="1"/>
          </p:cNvSpPr>
          <p:nvPr>
            <p:ph type="pic" sz="quarter" idx="4294967295"/>
          </p:nvPr>
        </p:nvSpPr>
        <p:spPr>
          <a:xfrm>
            <a:off x="5198889" y="2180485"/>
            <a:ext cx="2984641" cy="1616804"/>
          </a:xfrm>
        </p:spPr>
      </p:sp>
      <p:pic>
        <p:nvPicPr>
          <p:cNvPr id="6" name="Picture 5">
            <a:extLst>
              <a:ext uri="{FF2B5EF4-FFF2-40B4-BE49-F238E27FC236}">
                <a16:creationId xmlns:a16="http://schemas.microsoft.com/office/drawing/2014/main" id="{9E7D583D-30D8-99D0-F08F-95932355F027}"/>
              </a:ext>
            </a:extLst>
          </p:cNvPr>
          <p:cNvPicPr>
            <a:picLocks noChangeAspect="1"/>
          </p:cNvPicPr>
          <p:nvPr/>
        </p:nvPicPr>
        <p:blipFill>
          <a:blip r:embed="rId3"/>
          <a:stretch>
            <a:fillRect/>
          </a:stretch>
        </p:blipFill>
        <p:spPr>
          <a:xfrm>
            <a:off x="1908329" y="119270"/>
            <a:ext cx="8245750" cy="6517036"/>
          </a:xfrm>
          <a:prstGeom prst="rect">
            <a:avLst/>
          </a:prstGeom>
          <a:effectLst>
            <a:softEdge rad="317500"/>
          </a:effectLst>
        </p:spPr>
      </p:pic>
    </p:spTree>
    <p:extLst>
      <p:ext uri="{BB962C8B-B14F-4D97-AF65-F5344CB8AC3E}">
        <p14:creationId xmlns:p14="http://schemas.microsoft.com/office/powerpoint/2010/main" val="3177828985"/>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50BC6C93-CA23-5881-EFF0-F19F03BEC560}"/>
              </a:ext>
            </a:extLst>
          </p:cNvPr>
          <p:cNvSpPr>
            <a:spLocks noChangeArrowheads="1"/>
          </p:cNvSpPr>
          <p:nvPr/>
        </p:nvSpPr>
        <p:spPr bwMode="auto">
          <a:xfrm>
            <a:off x="3344332" y="-864207"/>
            <a:ext cx="8449734" cy="145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5" name="Title 1">
            <a:extLst>
              <a:ext uri="{FF2B5EF4-FFF2-40B4-BE49-F238E27FC236}">
                <a16:creationId xmlns:a16="http://schemas.microsoft.com/office/drawing/2014/main" id="{E6A3F4B8-7B8D-8C3C-56B1-2546D3B403CF}"/>
              </a:ext>
            </a:extLst>
          </p:cNvPr>
          <p:cNvSpPr>
            <a:spLocks noGrp="1"/>
          </p:cNvSpPr>
          <p:nvPr>
            <p:ph type="title"/>
          </p:nvPr>
        </p:nvSpPr>
        <p:spPr>
          <a:xfrm>
            <a:off x="2140879" y="445399"/>
            <a:ext cx="7910243" cy="348230"/>
          </a:xfrm>
        </p:spPr>
        <p:txBody>
          <a:bodyPr/>
          <a:lstStyle/>
          <a:p>
            <a:r>
              <a:rPr lang="en-US"/>
              <a:t>Michael </a:t>
            </a:r>
            <a:r>
              <a:rPr lang="en-US" err="1"/>
              <a:t>aller</a:t>
            </a:r>
            <a:endParaRPr lang="en-US"/>
          </a:p>
        </p:txBody>
      </p:sp>
      <p:pic>
        <p:nvPicPr>
          <p:cNvPr id="7" name="Picture 6" descr="Two men sitting at a table&#10;&#10;Description automatically generated with medium confidence">
            <a:extLst>
              <a:ext uri="{FF2B5EF4-FFF2-40B4-BE49-F238E27FC236}">
                <a16:creationId xmlns:a16="http://schemas.microsoft.com/office/drawing/2014/main" id="{95CD5DCF-F79A-3BE0-F8F3-09EFD01FFE0C}"/>
              </a:ext>
            </a:extLst>
          </p:cNvPr>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774867326"/>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F56095-925F-7ABD-976A-8946E4DA3A62}"/>
              </a:ext>
            </a:extLst>
          </p:cNvPr>
          <p:cNvPicPr>
            <a:picLocks noChangeAspect="1"/>
          </p:cNvPicPr>
          <p:nvPr/>
        </p:nvPicPr>
        <p:blipFill>
          <a:blip r:embed="rId3"/>
          <a:stretch>
            <a:fillRect/>
          </a:stretch>
        </p:blipFill>
        <p:spPr>
          <a:xfrm>
            <a:off x="924577" y="639287"/>
            <a:ext cx="10152408" cy="5708504"/>
          </a:xfrm>
          <a:prstGeom prst="rect">
            <a:avLst/>
          </a:prstGeom>
          <a:effectLst>
            <a:softEdge rad="635000"/>
          </a:effectLst>
        </p:spPr>
      </p:pic>
      <p:sp>
        <p:nvSpPr>
          <p:cNvPr id="2" name="Title 1">
            <a:extLst>
              <a:ext uri="{FF2B5EF4-FFF2-40B4-BE49-F238E27FC236}">
                <a16:creationId xmlns:a16="http://schemas.microsoft.com/office/drawing/2014/main" id="{4F1B34F7-E305-0159-7752-5D610F77F9B8}"/>
              </a:ext>
            </a:extLst>
          </p:cNvPr>
          <p:cNvSpPr>
            <a:spLocks noGrp="1"/>
          </p:cNvSpPr>
          <p:nvPr>
            <p:ph type="title"/>
          </p:nvPr>
        </p:nvSpPr>
        <p:spPr>
          <a:xfrm>
            <a:off x="2140879" y="445399"/>
            <a:ext cx="7910243" cy="348230"/>
          </a:xfrm>
        </p:spPr>
        <p:txBody>
          <a:bodyPr/>
          <a:lstStyle/>
          <a:p>
            <a:r>
              <a:rPr lang="en-US"/>
              <a:t>Michael aller</a:t>
            </a:r>
          </a:p>
        </p:txBody>
      </p:sp>
    </p:spTree>
    <p:extLst>
      <p:ext uri="{BB962C8B-B14F-4D97-AF65-F5344CB8AC3E}">
        <p14:creationId xmlns:p14="http://schemas.microsoft.com/office/powerpoint/2010/main" val="146844180"/>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FF1D9F8-144E-65C6-2B2A-671C5A7C770F}"/>
              </a:ext>
            </a:extLst>
          </p:cNvPr>
          <p:cNvSpPr>
            <a:spLocks noGrp="1"/>
          </p:cNvSpPr>
          <p:nvPr>
            <p:ph type="pic" sz="quarter" idx="4294967295"/>
          </p:nvPr>
        </p:nvSpPr>
        <p:spPr>
          <a:xfrm>
            <a:off x="3627605" y="2270715"/>
            <a:ext cx="4936791" cy="3090596"/>
          </a:xfrm>
        </p:spPr>
      </p:sp>
      <p:pic>
        <p:nvPicPr>
          <p:cNvPr id="5" name="Picture 2" descr="DeAnne Connolly Graham dies | Lifestyles | miamitimesonline.com">
            <a:extLst>
              <a:ext uri="{FF2B5EF4-FFF2-40B4-BE49-F238E27FC236}">
                <a16:creationId xmlns:a16="http://schemas.microsoft.com/office/drawing/2014/main" id="{9FD405C0-2F6E-8784-ACF7-3A8963C573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5524" y="159027"/>
            <a:ext cx="8951761" cy="646789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2467680"/>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D994B-9E5C-406E-A636-DEB25F942C2D}"/>
              </a:ext>
            </a:extLst>
          </p:cNvPr>
          <p:cNvSpPr>
            <a:spLocks noGrp="1"/>
          </p:cNvSpPr>
          <p:nvPr>
            <p:ph type="title"/>
          </p:nvPr>
        </p:nvSpPr>
        <p:spPr/>
        <p:txBody>
          <a:bodyPr/>
          <a:lstStyle/>
          <a:p>
            <a:r>
              <a:rPr lang="en-US"/>
              <a:t>IN LOVING MEMORY OF </a:t>
            </a:r>
          </a:p>
        </p:txBody>
      </p:sp>
      <p:sp>
        <p:nvSpPr>
          <p:cNvPr id="3" name="Text Placeholder 2">
            <a:extLst>
              <a:ext uri="{FF2B5EF4-FFF2-40B4-BE49-F238E27FC236}">
                <a16:creationId xmlns:a16="http://schemas.microsoft.com/office/drawing/2014/main" id="{1B20E778-F389-4483-AD4B-FC5899EF6FBF}"/>
              </a:ext>
            </a:extLst>
          </p:cNvPr>
          <p:cNvSpPr>
            <a:spLocks noGrp="1"/>
          </p:cNvSpPr>
          <p:nvPr>
            <p:ph type="body" sz="quarter" idx="10"/>
          </p:nvPr>
        </p:nvSpPr>
        <p:spPr/>
        <p:txBody>
          <a:bodyPr/>
          <a:lstStyle/>
          <a:p>
            <a:r>
              <a:rPr lang="en-US"/>
              <a:t>Michael</a:t>
            </a:r>
          </a:p>
          <a:p>
            <a:r>
              <a:rPr lang="en-US" noProof="1"/>
              <a:t>Finney</a:t>
            </a:r>
          </a:p>
        </p:txBody>
      </p:sp>
      <p:sp>
        <p:nvSpPr>
          <p:cNvPr id="4" name="Text Placeholder 3">
            <a:extLst>
              <a:ext uri="{FF2B5EF4-FFF2-40B4-BE49-F238E27FC236}">
                <a16:creationId xmlns:a16="http://schemas.microsoft.com/office/drawing/2014/main" id="{2BA20BCD-71BF-4E41-85AC-C14D2D2CFF64}"/>
              </a:ext>
            </a:extLst>
          </p:cNvPr>
          <p:cNvSpPr>
            <a:spLocks noGrp="1"/>
          </p:cNvSpPr>
          <p:nvPr>
            <p:ph type="body" sz="quarter" idx="11"/>
          </p:nvPr>
        </p:nvSpPr>
        <p:spPr/>
        <p:txBody>
          <a:bodyPr/>
          <a:lstStyle/>
          <a:p>
            <a:r>
              <a:rPr lang="en-US"/>
              <a:t>2022</a:t>
            </a:r>
          </a:p>
        </p:txBody>
      </p:sp>
      <p:pic>
        <p:nvPicPr>
          <p:cNvPr id="5" name="Picture 2">
            <a:extLst>
              <a:ext uri="{FF2B5EF4-FFF2-40B4-BE49-F238E27FC236}">
                <a16:creationId xmlns:a16="http://schemas.microsoft.com/office/drawing/2014/main" id="{8CB6C278-6EFB-11A5-1117-07228A3D3F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867" y="261287"/>
            <a:ext cx="4314890" cy="6472336"/>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6027070"/>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6" descr="Finney 3">
            <a:extLst>
              <a:ext uri="{FF2B5EF4-FFF2-40B4-BE49-F238E27FC236}">
                <a16:creationId xmlns:a16="http://schemas.microsoft.com/office/drawing/2014/main" id="{6A3994BD-BD64-3A86-33BC-64A3F02600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742" b="20120"/>
          <a:stretch/>
        </p:blipFill>
        <p:spPr bwMode="auto">
          <a:xfrm>
            <a:off x="2043697" y="235750"/>
            <a:ext cx="8717067" cy="6251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3797925"/>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B15D7F22-475E-EFA9-B60C-BE746AA33E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241" b="24599"/>
          <a:stretch/>
        </p:blipFill>
        <p:spPr bwMode="auto">
          <a:xfrm>
            <a:off x="2221935" y="307887"/>
            <a:ext cx="6874775" cy="6106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3776885"/>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4" descr="a group of people posing for a photo">
            <a:extLst>
              <a:ext uri="{FF2B5EF4-FFF2-40B4-BE49-F238E27FC236}">
                <a16:creationId xmlns:a16="http://schemas.microsoft.com/office/drawing/2014/main" id="{7E27756B-E929-6AA7-260C-DCA97E64CF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1216" y="318053"/>
            <a:ext cx="8425592" cy="6003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6380149"/>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4" descr="See the source image">
            <a:extLst>
              <a:ext uri="{FF2B5EF4-FFF2-40B4-BE49-F238E27FC236}">
                <a16:creationId xmlns:a16="http://schemas.microsoft.com/office/drawing/2014/main" id="{DFE1175A-9BC1-9EF5-787B-EA8536556B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441" r="22264"/>
          <a:stretch/>
        </p:blipFill>
        <p:spPr bwMode="auto">
          <a:xfrm>
            <a:off x="3118919" y="63562"/>
            <a:ext cx="5954161" cy="6794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1740926"/>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4" descr="Blanca Commercial Real Estate hosts Michael Finney, Beacon Council CEO |  Miami's Community News">
            <a:extLst>
              <a:ext uri="{FF2B5EF4-FFF2-40B4-BE49-F238E27FC236}">
                <a16:creationId xmlns:a16="http://schemas.microsoft.com/office/drawing/2014/main" id="{933EE14A-4EC1-6162-0063-05D772D2D9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8684" y="577435"/>
            <a:ext cx="8554695" cy="5703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8531715"/>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674" name="Picture 2" descr="Michael Finney: New CEO focusing Beacon Council on job creation - Miami  Today">
            <a:extLst>
              <a:ext uri="{FF2B5EF4-FFF2-40B4-BE49-F238E27FC236}">
                <a16:creationId xmlns:a16="http://schemas.microsoft.com/office/drawing/2014/main" id="{77567F57-7D24-BBFA-9B92-16B274B169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5057" y="358815"/>
            <a:ext cx="8924421" cy="5949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307128"/>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6" descr="Michael Finney (@MichaelAFinney) / Twitter">
            <a:extLst>
              <a:ext uri="{FF2B5EF4-FFF2-40B4-BE49-F238E27FC236}">
                <a16:creationId xmlns:a16="http://schemas.microsoft.com/office/drawing/2014/main" id="{EC425DA9-E1D7-2539-86A6-66FB522844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4117" y="168566"/>
            <a:ext cx="8464784" cy="634858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2535421"/>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B0C88-5E82-4FD4-B39B-63E53E6F1FA7}"/>
              </a:ext>
            </a:extLst>
          </p:cNvPr>
          <p:cNvSpPr>
            <a:spLocks noGrp="1"/>
          </p:cNvSpPr>
          <p:nvPr>
            <p:ph type="title"/>
          </p:nvPr>
        </p:nvSpPr>
        <p:spPr/>
        <p:txBody>
          <a:bodyPr/>
          <a:lstStyle/>
          <a:p>
            <a:r>
              <a:rPr lang="en-US"/>
              <a:t>Michael </a:t>
            </a:r>
            <a:r>
              <a:rPr lang="en-US" err="1"/>
              <a:t>finney</a:t>
            </a:r>
            <a:endParaRPr lang="en-US"/>
          </a:p>
        </p:txBody>
      </p:sp>
      <p:pic>
        <p:nvPicPr>
          <p:cNvPr id="5" name="Picture 6" descr="See the source image">
            <a:extLst>
              <a:ext uri="{FF2B5EF4-FFF2-40B4-BE49-F238E27FC236}">
                <a16:creationId xmlns:a16="http://schemas.microsoft.com/office/drawing/2014/main" id="{8E0F579F-3C43-541D-9FD9-DB29015635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4856" y="4142"/>
            <a:ext cx="6717195" cy="671719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9289358"/>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D994B-9E5C-406E-A636-DEB25F942C2D}"/>
              </a:ext>
            </a:extLst>
          </p:cNvPr>
          <p:cNvSpPr>
            <a:spLocks noGrp="1"/>
          </p:cNvSpPr>
          <p:nvPr>
            <p:ph type="title"/>
          </p:nvPr>
        </p:nvSpPr>
        <p:spPr/>
        <p:txBody>
          <a:bodyPr/>
          <a:lstStyle/>
          <a:p>
            <a:r>
              <a:rPr lang="en-US"/>
              <a:t>IN LOVING MEMORY OF </a:t>
            </a:r>
          </a:p>
        </p:txBody>
      </p:sp>
      <p:sp>
        <p:nvSpPr>
          <p:cNvPr id="3" name="Text Placeholder 2">
            <a:extLst>
              <a:ext uri="{FF2B5EF4-FFF2-40B4-BE49-F238E27FC236}">
                <a16:creationId xmlns:a16="http://schemas.microsoft.com/office/drawing/2014/main" id="{1B20E778-F389-4483-AD4B-FC5899EF6FBF}"/>
              </a:ext>
            </a:extLst>
          </p:cNvPr>
          <p:cNvSpPr>
            <a:spLocks noGrp="1"/>
          </p:cNvSpPr>
          <p:nvPr>
            <p:ph type="body" sz="quarter" idx="10"/>
          </p:nvPr>
        </p:nvSpPr>
        <p:spPr/>
        <p:txBody>
          <a:bodyPr/>
          <a:lstStyle/>
          <a:p>
            <a:r>
              <a:rPr lang="en-US"/>
              <a:t>Jason</a:t>
            </a:r>
          </a:p>
          <a:p>
            <a:r>
              <a:rPr lang="en-US" noProof="1"/>
              <a:t>Jenkins</a:t>
            </a:r>
          </a:p>
        </p:txBody>
      </p:sp>
      <p:sp>
        <p:nvSpPr>
          <p:cNvPr id="4" name="Text Placeholder 3">
            <a:extLst>
              <a:ext uri="{FF2B5EF4-FFF2-40B4-BE49-F238E27FC236}">
                <a16:creationId xmlns:a16="http://schemas.microsoft.com/office/drawing/2014/main" id="{2BA20BCD-71BF-4E41-85AC-C14D2D2CFF64}"/>
              </a:ext>
            </a:extLst>
          </p:cNvPr>
          <p:cNvSpPr>
            <a:spLocks noGrp="1"/>
          </p:cNvSpPr>
          <p:nvPr>
            <p:ph type="body" sz="quarter" idx="11"/>
          </p:nvPr>
        </p:nvSpPr>
        <p:spPr/>
        <p:txBody>
          <a:bodyPr/>
          <a:lstStyle/>
          <a:p>
            <a:r>
              <a:rPr lang="en-US"/>
              <a:t>2022</a:t>
            </a:r>
          </a:p>
        </p:txBody>
      </p:sp>
      <p:pic>
        <p:nvPicPr>
          <p:cNvPr id="6146" name="Picture 2" descr="Miami Dolphins vice president leaves a broad legacy | Miami Herald">
            <a:extLst>
              <a:ext uri="{FF2B5EF4-FFF2-40B4-BE49-F238E27FC236}">
                <a16:creationId xmlns:a16="http://schemas.microsoft.com/office/drawing/2014/main" id="{B522C620-D8B6-4EC1-7DD8-055F686BE0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124" r="34559"/>
          <a:stretch/>
        </p:blipFill>
        <p:spPr bwMode="auto">
          <a:xfrm>
            <a:off x="667910" y="118670"/>
            <a:ext cx="4864873" cy="6620659"/>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9628688"/>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ocialMiami.com: Power of the Purse 2022 - The Women's Fund Miami-Dade">
            <a:extLst>
              <a:ext uri="{FF2B5EF4-FFF2-40B4-BE49-F238E27FC236}">
                <a16:creationId xmlns:a16="http://schemas.microsoft.com/office/drawing/2014/main" id="{D340D1B7-5E79-C175-E629-CF49B539C4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66" t="-396" r="2441" b="396"/>
          <a:stretch/>
        </p:blipFill>
        <p:spPr bwMode="auto">
          <a:xfrm>
            <a:off x="1868557" y="267047"/>
            <a:ext cx="8663257" cy="6323905"/>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7773282"/>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4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2" descr="PHOTOS: Remembering Jason Jenkins">
            <a:extLst>
              <a:ext uri="{FF2B5EF4-FFF2-40B4-BE49-F238E27FC236}">
                <a16:creationId xmlns:a16="http://schemas.microsoft.com/office/drawing/2014/main" id="{4712B0A6-4CD3-0CA1-B289-ACC7616516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862" y="265044"/>
            <a:ext cx="10952276" cy="6160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922797"/>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PHOTOS: Remembering Jason Jenkins">
            <a:extLst>
              <a:ext uri="{FF2B5EF4-FFF2-40B4-BE49-F238E27FC236}">
                <a16:creationId xmlns:a16="http://schemas.microsoft.com/office/drawing/2014/main" id="{8851061A-6357-F1D5-F368-5A3966CBF0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32" r="11637"/>
          <a:stretch/>
        </p:blipFill>
        <p:spPr bwMode="auto">
          <a:xfrm>
            <a:off x="1688106" y="471343"/>
            <a:ext cx="8815788" cy="5915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4346321"/>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4" descr="Jason Jenkins | Dolfans NYC - New York City's Home For The Miami Dolphins">
            <a:extLst>
              <a:ext uri="{FF2B5EF4-FFF2-40B4-BE49-F238E27FC236}">
                <a16:creationId xmlns:a16="http://schemas.microsoft.com/office/drawing/2014/main" id="{4A61AA67-3F31-8B66-0A0A-C7411B3174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316" b="18597"/>
          <a:stretch/>
        </p:blipFill>
        <p:spPr bwMode="auto">
          <a:xfrm>
            <a:off x="533901" y="1027043"/>
            <a:ext cx="11196050" cy="5304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7523339"/>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8" descr="Miami Dolphins VP Jason Jenkins is dead at 47 but how did he die? - AS USA">
            <a:extLst>
              <a:ext uri="{FF2B5EF4-FFF2-40B4-BE49-F238E27FC236}">
                <a16:creationId xmlns:a16="http://schemas.microsoft.com/office/drawing/2014/main" id="{2299B986-EC7A-3AF8-4B93-45CEEE8E82B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947"/>
          <a:stretch/>
        </p:blipFill>
        <p:spPr bwMode="auto">
          <a:xfrm>
            <a:off x="2526835" y="262583"/>
            <a:ext cx="6590660" cy="6332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2213201"/>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descr="FILE - Maria C. Alonzo, center, as part of the NFL's Hispanic Heritage Leaderships Awards is joined by Miami Dolphins senior vice president Jason Jenkins, left, during the first half at an NFL football game, Sunday, Sept. 15, 2019, in Miami Gardens, Fla. The woman to the right is unidentified. Jason Jenkins, who spent 13 years with the Miami Dolphins and eventually became the team's senior vice president of communications, died unexpectedly Saturday, Aug. 27, 2022, the team said. (AP Photo/Wilfredo Lee, File)">
            <a:extLst>
              <a:ext uri="{FF2B5EF4-FFF2-40B4-BE49-F238E27FC236}">
                <a16:creationId xmlns:a16="http://schemas.microsoft.com/office/drawing/2014/main" id="{D9415290-9D2E-C158-8661-1A249E9B5D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4122" y="903352"/>
            <a:ext cx="9405938" cy="5291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1328450"/>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bout Jason Jenkins">
            <a:extLst>
              <a:ext uri="{FF2B5EF4-FFF2-40B4-BE49-F238E27FC236}">
                <a16:creationId xmlns:a16="http://schemas.microsoft.com/office/drawing/2014/main" id="{49921C1D-13F9-3D9D-9C1E-CE0D8D5ED6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6868" y="609600"/>
            <a:ext cx="9718263" cy="5466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1495655"/>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B0C88-5E82-4FD4-B39B-63E53E6F1FA7}"/>
              </a:ext>
            </a:extLst>
          </p:cNvPr>
          <p:cNvSpPr>
            <a:spLocks noGrp="1"/>
          </p:cNvSpPr>
          <p:nvPr>
            <p:ph type="title"/>
          </p:nvPr>
        </p:nvSpPr>
        <p:spPr/>
        <p:txBody>
          <a:bodyPr/>
          <a:lstStyle/>
          <a:p>
            <a:r>
              <a:rPr lang="en-US"/>
              <a:t>Jason jenkins</a:t>
            </a:r>
          </a:p>
        </p:txBody>
      </p:sp>
      <p:pic>
        <p:nvPicPr>
          <p:cNvPr id="3" name="Picture 2" descr="See the source image">
            <a:extLst>
              <a:ext uri="{FF2B5EF4-FFF2-40B4-BE49-F238E27FC236}">
                <a16:creationId xmlns:a16="http://schemas.microsoft.com/office/drawing/2014/main" id="{DD78FD84-B77C-60BC-3D0A-6F773BE3D6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5270" y="66262"/>
            <a:ext cx="6858000"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7839329"/>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B59BB7-DC03-7334-5F86-70585752BD3B}"/>
              </a:ext>
            </a:extLst>
          </p:cNvPr>
          <p:cNvSpPr txBox="1"/>
          <p:nvPr/>
        </p:nvSpPr>
        <p:spPr>
          <a:xfrm>
            <a:off x="2939143" y="0"/>
            <a:ext cx="5954486" cy="1632857"/>
          </a:xfrm>
          <a:prstGeom prst="rect">
            <a:avLst/>
          </a:prstGeom>
          <a:solidFill>
            <a:schemeClr val="tx1"/>
          </a:solidFill>
        </p:spPr>
        <p:txBody>
          <a:bodyPr wrap="square" rtlCol="0">
            <a:spAutoFit/>
          </a:bodyPr>
          <a:lstStyle/>
          <a:p>
            <a:endParaRPr lang="en-US"/>
          </a:p>
        </p:txBody>
      </p:sp>
      <p:pic>
        <p:nvPicPr>
          <p:cNvPr id="8" name="Picture 7">
            <a:extLst>
              <a:ext uri="{FF2B5EF4-FFF2-40B4-BE49-F238E27FC236}">
                <a16:creationId xmlns:a16="http://schemas.microsoft.com/office/drawing/2014/main" id="{1066EFB6-26B1-4C58-0ED5-19CE22744EC0}"/>
              </a:ext>
            </a:extLst>
          </p:cNvPr>
          <p:cNvPicPr>
            <a:picLocks noChangeAspect="1"/>
          </p:cNvPicPr>
          <p:nvPr/>
        </p:nvPicPr>
        <p:blipFill>
          <a:blip r:embed="rId2"/>
          <a:stretch>
            <a:fillRect/>
          </a:stretch>
        </p:blipFill>
        <p:spPr>
          <a:xfrm>
            <a:off x="0" y="0"/>
            <a:ext cx="4887170" cy="2735586"/>
          </a:xfrm>
          <a:prstGeom prst="rect">
            <a:avLst/>
          </a:prstGeom>
        </p:spPr>
      </p:pic>
      <p:pic>
        <p:nvPicPr>
          <p:cNvPr id="10" name="Picture 9">
            <a:extLst>
              <a:ext uri="{FF2B5EF4-FFF2-40B4-BE49-F238E27FC236}">
                <a16:creationId xmlns:a16="http://schemas.microsoft.com/office/drawing/2014/main" id="{741F267C-5772-5030-F8F4-07C9EC9016D4}"/>
              </a:ext>
            </a:extLst>
          </p:cNvPr>
          <p:cNvPicPr>
            <a:picLocks noChangeAspect="1"/>
          </p:cNvPicPr>
          <p:nvPr/>
        </p:nvPicPr>
        <p:blipFill>
          <a:blip r:embed="rId3"/>
          <a:stretch>
            <a:fillRect/>
          </a:stretch>
        </p:blipFill>
        <p:spPr>
          <a:xfrm>
            <a:off x="-22302" y="3909746"/>
            <a:ext cx="5067300" cy="2854817"/>
          </a:xfrm>
          <a:prstGeom prst="rect">
            <a:avLst/>
          </a:prstGeom>
        </p:spPr>
      </p:pic>
      <p:pic>
        <p:nvPicPr>
          <p:cNvPr id="12" name="Picture 11">
            <a:extLst>
              <a:ext uri="{FF2B5EF4-FFF2-40B4-BE49-F238E27FC236}">
                <a16:creationId xmlns:a16="http://schemas.microsoft.com/office/drawing/2014/main" id="{248097A1-347F-BB30-FA19-2CB5BB542221}"/>
              </a:ext>
            </a:extLst>
          </p:cNvPr>
          <p:cNvPicPr>
            <a:picLocks noChangeAspect="1"/>
          </p:cNvPicPr>
          <p:nvPr/>
        </p:nvPicPr>
        <p:blipFill rotWithShape="1">
          <a:blip r:embed="rId4"/>
          <a:srcRect t="6221" b="3043"/>
          <a:stretch/>
        </p:blipFill>
        <p:spPr>
          <a:xfrm>
            <a:off x="3413717" y="2247900"/>
            <a:ext cx="4782968" cy="2447926"/>
          </a:xfrm>
          <a:prstGeom prst="rect">
            <a:avLst/>
          </a:prstGeom>
        </p:spPr>
      </p:pic>
      <p:pic>
        <p:nvPicPr>
          <p:cNvPr id="4" name="Picture 3">
            <a:extLst>
              <a:ext uri="{FF2B5EF4-FFF2-40B4-BE49-F238E27FC236}">
                <a16:creationId xmlns:a16="http://schemas.microsoft.com/office/drawing/2014/main" id="{4DBBC3B7-E8BE-CFC1-85EB-BEF84649DB09}"/>
              </a:ext>
            </a:extLst>
          </p:cNvPr>
          <p:cNvPicPr>
            <a:picLocks noChangeAspect="1"/>
          </p:cNvPicPr>
          <p:nvPr/>
        </p:nvPicPr>
        <p:blipFill rotWithShape="1">
          <a:blip r:embed="rId5"/>
          <a:srcRect l="1241"/>
          <a:stretch/>
        </p:blipFill>
        <p:spPr>
          <a:xfrm>
            <a:off x="6999542" y="3909746"/>
            <a:ext cx="5192458" cy="2948254"/>
          </a:xfrm>
          <a:prstGeom prst="rect">
            <a:avLst/>
          </a:prstGeom>
        </p:spPr>
      </p:pic>
      <p:pic>
        <p:nvPicPr>
          <p:cNvPr id="6" name="Picture 5">
            <a:extLst>
              <a:ext uri="{FF2B5EF4-FFF2-40B4-BE49-F238E27FC236}">
                <a16:creationId xmlns:a16="http://schemas.microsoft.com/office/drawing/2014/main" id="{7093FFBD-7686-137B-DBDC-B831D47CF543}"/>
              </a:ext>
            </a:extLst>
          </p:cNvPr>
          <p:cNvPicPr>
            <a:picLocks noChangeAspect="1"/>
          </p:cNvPicPr>
          <p:nvPr/>
        </p:nvPicPr>
        <p:blipFill>
          <a:blip r:embed="rId6"/>
          <a:stretch>
            <a:fillRect/>
          </a:stretch>
        </p:blipFill>
        <p:spPr>
          <a:xfrm>
            <a:off x="7085753" y="64204"/>
            <a:ext cx="5106247" cy="2873766"/>
          </a:xfrm>
          <a:prstGeom prst="rect">
            <a:avLst/>
          </a:prstGeom>
        </p:spPr>
      </p:pic>
    </p:spTree>
    <p:extLst>
      <p:ext uri="{BB962C8B-B14F-4D97-AF65-F5344CB8AC3E}">
        <p14:creationId xmlns:p14="http://schemas.microsoft.com/office/powerpoint/2010/main" val="2701748016"/>
      </p:ext>
    </p:extLst>
  </p:cSld>
  <p:clrMapOvr>
    <a:masterClrMapping/>
  </p:clrMapOvr>
  <mc:AlternateContent xmlns:mc="http://schemas.openxmlformats.org/markup-compatibility/2006" xmlns:p14="http://schemas.microsoft.com/office/powerpoint/2010/main">
    <mc:Choice Requires="p14">
      <p:transition spd="med" p14:dur="700" advTm="3600000">
        <p:fade/>
      </p:transition>
    </mc:Choice>
    <mc:Fallback xmlns="">
      <p:transition spd="med" advTm="3600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Centner Academy: A New Private School in Miami's Design District">
            <a:extLst>
              <a:ext uri="{FF2B5EF4-FFF2-40B4-BE49-F238E27FC236}">
                <a16:creationId xmlns:a16="http://schemas.microsoft.com/office/drawing/2014/main" id="{3CF600F6-E731-47CF-738E-33616688EB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5373" y="93797"/>
            <a:ext cx="10121253" cy="676420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0749426"/>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1C2F9AB-3689-8421-D5F5-572AEA2A52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623" t="4599" b="18601"/>
          <a:stretch/>
        </p:blipFill>
        <p:spPr bwMode="auto">
          <a:xfrm>
            <a:off x="3830194" y="76399"/>
            <a:ext cx="4346398" cy="6705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7255616"/>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50BC6C93-CA23-5881-EFF0-F19F03BEC560}"/>
              </a:ext>
            </a:extLst>
          </p:cNvPr>
          <p:cNvSpPr>
            <a:spLocks noChangeArrowheads="1"/>
          </p:cNvSpPr>
          <p:nvPr/>
        </p:nvSpPr>
        <p:spPr bwMode="auto">
          <a:xfrm>
            <a:off x="3344332" y="-864207"/>
            <a:ext cx="8449734" cy="145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2053" name="Picture 5">
            <a:extLst>
              <a:ext uri="{FF2B5EF4-FFF2-40B4-BE49-F238E27FC236}">
                <a16:creationId xmlns:a16="http://schemas.microsoft.com/office/drawing/2014/main" id="{8B79B470-9013-C728-AEBE-67B58D10FB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141" b="-77"/>
          <a:stretch/>
        </p:blipFill>
        <p:spPr bwMode="auto">
          <a:xfrm>
            <a:off x="3425839" y="29807"/>
            <a:ext cx="5456904" cy="6828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9386359"/>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88C22EB1-BE55-4B11-1D21-636E422533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9558"/>
          <a:stretch/>
        </p:blipFill>
        <p:spPr bwMode="auto">
          <a:xfrm>
            <a:off x="2837365" y="0"/>
            <a:ext cx="639404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5443976"/>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
</p:tagLst>
</file>

<file path=ppt/tags/tag2.xml><?xml version="1.0" encoding="utf-8"?>
<p:tagLst xmlns:a="http://schemas.openxmlformats.org/drawingml/2006/main" xmlns:r="http://schemas.openxmlformats.org/officeDocument/2006/relationships" xmlns:p="http://schemas.openxmlformats.org/presentationml/2006/main">
  <p:tag name="TIMING" val="|1"/>
</p:tagLst>
</file>

<file path=ppt/tags/tag3.xml><?xml version="1.0" encoding="utf-8"?>
<p:tagLst xmlns:a="http://schemas.openxmlformats.org/drawingml/2006/main" xmlns:r="http://schemas.openxmlformats.org/officeDocument/2006/relationships" xmlns:p="http://schemas.openxmlformats.org/presentationml/2006/main">
  <p:tag name="TIMING" val="|0.9"/>
</p:tagLst>
</file>

<file path=ppt/tags/tag4.xml><?xml version="1.0" encoding="utf-8"?>
<p:tagLst xmlns:a="http://schemas.openxmlformats.org/drawingml/2006/main" xmlns:r="http://schemas.openxmlformats.org/officeDocument/2006/relationships" xmlns:p="http://schemas.openxmlformats.org/presentationml/2006/main">
  <p:tag name="TIMING" val="|6.3"/>
</p:tagLst>
</file>

<file path=ppt/theme/theme1.xml><?xml version="1.0" encoding="utf-8"?>
<a:theme xmlns:a="http://schemas.openxmlformats.org/drawingml/2006/main" name="Office Theme">
  <a:themeElements>
    <a:clrScheme name="Custom 257">
      <a:dk1>
        <a:sysClr val="windowText" lastClr="000000"/>
      </a:dk1>
      <a:lt1>
        <a:sysClr val="window" lastClr="FFFFFF"/>
      </a:lt1>
      <a:dk2>
        <a:srgbClr val="44546A"/>
      </a:dk2>
      <a:lt2>
        <a:srgbClr val="E7E6E6"/>
      </a:lt2>
      <a:accent1>
        <a:srgbClr val="232939"/>
      </a:accent1>
      <a:accent2>
        <a:srgbClr val="665B3C"/>
      </a:accent2>
      <a:accent3>
        <a:srgbClr val="BB9B3F"/>
      </a:accent3>
      <a:accent4>
        <a:srgbClr val="E4D6AE"/>
      </a:accent4>
      <a:accent5>
        <a:srgbClr val="00B0F0"/>
      </a:accent5>
      <a:accent6>
        <a:srgbClr val="70AD47"/>
      </a:accent6>
      <a:hlink>
        <a:srgbClr val="BB9B3F"/>
      </a:hlink>
      <a:folHlink>
        <a:srgbClr val="BB9B3F"/>
      </a:folHlink>
    </a:clrScheme>
    <a:fontScheme name="Custom 279">
      <a:majorFont>
        <a:latin typeface="Goudy Old Style"/>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77865126_win32_fixed" id="{86959B92-2B6E-42FF-ABBF-057B2DF60662}" vid="{EEECC5DC-FAF5-4D96-B28F-FD360492A4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42E3AA396B78F4EBEE7D962B1C7E128" ma:contentTypeVersion="17" ma:contentTypeDescription="Create a new document." ma:contentTypeScope="" ma:versionID="fbe288109c79c6de9b1c11a864784290">
  <xsd:schema xmlns:xsd="http://www.w3.org/2001/XMLSchema" xmlns:xs="http://www.w3.org/2001/XMLSchema" xmlns:p="http://schemas.microsoft.com/office/2006/metadata/properties" xmlns:ns1="http://schemas.microsoft.com/sharepoint/v3" xmlns:ns2="5a1334d9-9781-4511-823b-6a8d0a2514bc" xmlns:ns3="888bc1bb-ecc0-4ca0-b9ad-5d50c456ca0b" xmlns:ns4="9324d9f5-bd4d-4a8d-9a1d-ea8aee46b187" targetNamespace="http://schemas.microsoft.com/office/2006/metadata/properties" ma:root="true" ma:fieldsID="8dc8a445e021049377e767a89a247ea6" ns1:_="" ns2:_="" ns3:_="" ns4:_="">
    <xsd:import namespace="http://schemas.microsoft.com/sharepoint/v3"/>
    <xsd:import namespace="5a1334d9-9781-4511-823b-6a8d0a2514bc"/>
    <xsd:import namespace="888bc1bb-ecc0-4ca0-b9ad-5d50c456ca0b"/>
    <xsd:import namespace="9324d9f5-bd4d-4a8d-9a1d-ea8aee46b187"/>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a1334d9-9781-4511-823b-6a8d0a2514b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Tags" ma:index="17" nillable="true" ma:displayName="Tags" ma:internalName="MediaServiceAutoTag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fdf0ee39-3150-49ae-8b85-1529c58237b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88bc1bb-ecc0-4ca0-b9ad-5d50c456ca0b"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324d9f5-bd4d-4a8d-9a1d-ea8aee46b187"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d5a90b9-ad13-4c1d-8ea3-514902d45618}" ma:internalName="TaxCatchAll" ma:showField="CatchAllData" ma:web="9324d9f5-bd4d-4a8d-9a1d-ea8aee46b1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9324d9f5-bd4d-4a8d-9a1d-ea8aee46b187" xsi:nil="true"/>
    <MediaServiceKeyPoints xmlns="5a1334d9-9781-4511-823b-6a8d0a2514bc" xsi:nil="true"/>
    <PublishingExpirationDate xmlns="http://schemas.microsoft.com/sharepoint/v3" xsi:nil="true"/>
    <PublishingStartDate xmlns="http://schemas.microsoft.com/sharepoint/v3" xsi:nil="true"/>
    <lcf76f155ced4ddcb4097134ff3c332f xmlns="5a1334d9-9781-4511-823b-6a8d0a2514bc">
      <Terms xmlns="http://schemas.microsoft.com/office/infopath/2007/PartnerControls"/>
    </lcf76f155ced4ddcb4097134ff3c332f>
    <SharedWithUsers xmlns="888bc1bb-ecc0-4ca0-b9ad-5d50c456ca0b">
      <UserInfo>
        <DisplayName>Rolando Aedo</DisplayName>
        <AccountId>128</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8661E53-7491-4236-8639-3CB09B74A13A}">
  <ds:schemaRefs>
    <ds:schemaRef ds:uri="5a1334d9-9781-4511-823b-6a8d0a2514bc"/>
    <ds:schemaRef ds:uri="888bc1bb-ecc0-4ca0-b9ad-5d50c456ca0b"/>
    <ds:schemaRef ds:uri="9324d9f5-bd4d-4a8d-9a1d-ea8aee46b18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44DC83F-2A70-4A85-919D-7BF8CC2999CA}">
  <ds:schemaRefs>
    <ds:schemaRef ds:uri="5a1334d9-9781-4511-823b-6a8d0a2514bc"/>
    <ds:schemaRef ds:uri="888bc1bb-ecc0-4ca0-b9ad-5d50c456ca0b"/>
    <ds:schemaRef ds:uri="9324d9f5-bd4d-4a8d-9a1d-ea8aee46b18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582E1E2-115E-4A7C-A41A-D60C03DD12A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Life celebration memorial</Template>
  <TotalTime>0</TotalTime>
  <Words>80</Words>
  <Application>Microsoft Office PowerPoint</Application>
  <PresentationFormat>Widescreen</PresentationFormat>
  <Paragraphs>57</Paragraphs>
  <Slides>57</Slides>
  <Notes>32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57</vt:i4>
      </vt:variant>
    </vt:vector>
  </HeadingPairs>
  <TitlesOfParts>
    <vt:vector size="62" baseType="lpstr">
      <vt:lpstr>Arial</vt:lpstr>
      <vt:lpstr>Calibri</vt:lpstr>
      <vt:lpstr>Franklin Gothic Book</vt:lpstr>
      <vt:lpstr>Goudy Old Style</vt:lpstr>
      <vt:lpstr>Office Theme</vt:lpstr>
      <vt:lpstr>IN LOVING MEMORY OF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DeAnne connolly</vt:lpstr>
      <vt:lpstr>IN LOVING MEMORY OF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Mark Samuelian</vt:lpstr>
      <vt:lpstr>IN LOVING MEMORY OF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Michael aller</vt:lpstr>
      <vt:lpstr>Michael aller</vt:lpstr>
      <vt:lpstr>IN LOVING MEMORY OF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Michael finney</vt:lpstr>
      <vt:lpstr>IN LOVING MEMORY OF </vt:lpstr>
      <vt:lpstr>PowerPoint Presentation</vt:lpstr>
      <vt:lpstr>PowerPoint Presentation</vt:lpstr>
      <vt:lpstr>PowerPoint Presentation</vt:lpstr>
      <vt:lpstr>PowerPoint Presentation</vt:lpstr>
      <vt:lpstr>PowerPoint Presentation</vt:lpstr>
      <vt:lpstr>PowerPoint Presentation</vt:lpstr>
      <vt:lpstr>Jason jenkins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 LOVING MEMORY OF </dc:title>
  <dc:creator>Christine Palmason</dc:creator>
  <cp:lastModifiedBy>Maria Sidoti</cp:lastModifiedBy>
  <cp:revision>4</cp:revision>
  <cp:lastPrinted>2022-10-10T17:43:23Z</cp:lastPrinted>
  <dcterms:created xsi:type="dcterms:W3CDTF">2022-10-02T22:08:32Z</dcterms:created>
  <dcterms:modified xsi:type="dcterms:W3CDTF">2022-10-13T13:41:03Z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0x010100642E3AA396B78F4EBEE7D962B1C7E128</vt:lpwstr>
  </property>
  <property fmtid="{D5CDD505-2E9C-101B-9397-08002B2CF9AE}" pid="3" name="MediaServiceImageTags">
    <vt:lpwstr/>
  </property>
</Properties>
</file>